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9.xml" ContentType="application/inkml+xml"/>
  <Override PartName="/ppt/notesSlides/notesSlide19.xml" ContentType="application/vnd.openxmlformats-officedocument.presentationml.notesSlide+xml"/>
  <Override PartName="/ppt/ink/ink10.xml" ContentType="application/inkml+xml"/>
  <Override PartName="/ppt/notesSlides/notesSlide20.xml" ContentType="application/vnd.openxmlformats-officedocument.presentationml.notesSlide+xml"/>
  <Override PartName="/ppt/ink/ink1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3.xml" ContentType="application/inkml+xml"/>
  <Override PartName="/ppt/notesSlides/notesSlide25.xml" ContentType="application/vnd.openxmlformats-officedocument.presentationml.notesSlide+xml"/>
  <Override PartName="/ppt/ink/ink14.xml" ContentType="application/inkml+xml"/>
  <Override PartName="/ppt/notesSlides/notesSlide26.xml" ContentType="application/vnd.openxmlformats-officedocument.presentationml.notesSlide+xml"/>
  <Override PartName="/ppt/ink/ink15.xml" ContentType="application/inkml+xml"/>
  <Override PartName="/ppt/notesSlides/notesSlide27.xml" ContentType="application/vnd.openxmlformats-officedocument.presentationml.notesSlide+xml"/>
  <Override PartName="/ppt/ink/ink16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7.xml" ContentType="application/inkml+xml"/>
  <Override PartName="/ppt/notesSlides/notesSlide30.xml" ContentType="application/vnd.openxmlformats-officedocument.presentationml.notesSlide+xml"/>
  <Override PartName="/ppt/ink/ink18.xml" ContentType="application/inkml+xml"/>
  <Override PartName="/ppt/notesSlides/notesSlide31.xml" ContentType="application/vnd.openxmlformats-officedocument.presentationml.notesSlide+xml"/>
  <Override PartName="/ppt/ink/ink19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65" r:id="rId3"/>
    <p:sldId id="283" r:id="rId4"/>
    <p:sldId id="288" r:id="rId5"/>
    <p:sldId id="290" r:id="rId6"/>
    <p:sldId id="284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>
        <p:scale>
          <a:sx n="86" d="100"/>
          <a:sy n="86" d="100"/>
        </p:scale>
        <p:origin x="9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51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1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8:38:47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18424 7342 1119 0,'0'0'24'0,"0"0"6"0,0 0 1 0,0-5 1 0,0 0-32 0,3-3 0 16,-3 2 0-16,3-2 0 0,-3 3 26 0,3-3-1 31,-3 0 0-31,3 0 0 0,-3 0 59 0,3 3 11 0,-3 0 2 0,0 0 1 16,0-1-26-16,0-2-6 0,3 3-1 0,-3 2 0 16,0-2-21-16,3 0-5 0,-3 5-1 0,3-6 0 15,0 1-4-15,-3 5-1 0,0 0 0 0,0 0 0 16,0 0-1-16,0 0 0 0,0 0 0 0,0 0 0 15,0 0 2-15,0 0 0 0,0 0 0 0,0 0 0 16,0 0-10-16,0 0-1 0,0 0-1 0,0 0 0 0,0 8-7 0,0 0-2 16,-3 0 0-16,6 3 0 0,-3-1-4 0,-3 3-1 15,3 1 0-15,0 4 0 0,3-2 4 0,-3 3 0 16,3 4 0-16,-3-1 0 0,0 1 0 0,0 1 0 0,3 0 0 0,-3 2 0 16,-3-2-12-16,3 3 0 0,0-3 0 0,0-1 0 15,0 4 8-15,0-3-8 16,-3-1 12-16,3 1-4 0,0 0-8 0,-3 0 0 0,3-3 9 0,-3-2-9 0,3 2 0 31,0-3 9-31,0-2-9 0,-3 0 0 16,3 0 14-16,-3-6-4 0,3 4-1 0,-3-6 0 0,0 2-1 15,3-2 0-15,0 0 0 0,-3-3 0 0,3 3-8 0,0-5 0 16,-3 0 9-16,3-3-9 0,0 0 0 0,0 0-15 16,0 0 3-16,-3 0 0 15,3-6-38-15,0 4-7 0,0-6-2 0,0 0 0 16,0 0-140-16,3-5-28 0,-3-1-5 0,-3-2-2 0</inkml:trace>
  <inkml:trace contextRef="#ctx0" brushRef="#br0" timeOffset="431.9973">18445 7260 1508 0,'0'0'33'0,"0"-5"7"0,0 0 2 0,0-1 0 0,0-2-34 0,0 3-8 0,3-3 0 0,0 3 0 31,-3-3 92-31,3 3 16 0,3-6 3 0,-1 3 1 0,1 0-29 0,0 0-6 16,0 0-1-16,3 0 0 16,3 0-12-16,-3 0-2 0,0 1-1 0,3 1 0 0,0 1-24 0,-3 0-5 15,3-1 0-15,0 4-1 0,-1-1-15 0,4 3-4 16,-3-3 0-16,0 6 0 0,3-3-1 0,0 5-1 15,0-2 0-15,0 0 0 0,0 2-10 0,-3 0 8 16,-1 3-8-16,-2 0 8 0,3-3 0 0,-3 3 0 0,-3 3 0 16,3 0 0-16,-6-4 1 0,0 4 0 0,0 2 0 0,-3 0 0 15,0 1 5-15,-3 2 1 0,-3-1 0 0,0 1 0 16,-3 0 0-16,0 3 0 0,0-3 0 0,-3-1 0 16,3 1-4-16,-2 0-1 0,-1-3 0 0,3 1 0 15,0-4-10-15,-3 1 8 0,-6-1-8 0,3-2 8 16,0 0 8-16,3-5 0 15,0 2 1-15,1-2 0 0,-1-3-7 0,0 0-2 16,0-3 0-16,0 3 0 16,0-2-28-16,3-4-7 0,3 4-1 0,0-6 0 15,0 2-121-15,3-1-25 0,3-1-5 0,0-3-893 0</inkml:trace>
  <inkml:trace contextRef="#ctx0" brushRef="#br0" timeOffset="7936.8817">18969 6757 929 0,'0'0'26'0,"0"0"6"0,0 0-32 0,0 0 0 0,0 0 0 0,0 0 0 15,0 0 88-15,0 0 12 0,-3-2 1 0,3 2 1 32,0 0-30-32,0-5-7 0,0 5-1 0,0-6 0 0,0 6-17 0,0-8-4 15,3 3-1-15,-3 5 0 0,0-5 6 0,0 5 2 16,0 0 0-16,0 0 0 0,0 0 3 0,0 0 1 15,0 0 0-15,0 0 0 0,-6-3-24 0,6 3-5 16,0 0-1-16,-3-3 0 0,-3 3-11 0,3 0-2 16,-3 3-1-16,3-3 0 0,-3 5 3 0,3 1 1 15,-3-1 0-15,0 6 0 0,3-4 2 0,-3 4 1 0,0 2 0 0,3 1 0 16,-3-1-17-16,3 0 0 0,0 5 0 0,0-2 0 16,0 0 0-16,0 0-17 0,0 0 3 0,0 0 1 15,3 0 13-15,0 0 16 0,0-3-3 0,0 0-1 16,3-2-20-16,0-1-5 0,0 1-1 0,3-3 0 0,-6-8 14 0,9 8 0 15,-9-8 0-15,9 2 0 0,-9-2 8 0,12 3 4 16,0-6 0-16,0 1 1 0,-3-4-4 0,3 1-1 16,-1-5 0-16,1-1 0 0,0 0 10 0,-3-2 2 0,0 0 0 0,0 0 0 15,0-1 12-15,0 1 4 0,-3 0 0 0,0 0 0 16,-3 0-23-16,0-3-4 0,-3 2-1 0,0-1 0 16,3 1 4-16,-6 1 0 0,0 3 0 0,0-4 0 15,-6 1 12-15,0 0 2 0,0 2 1 0,3-2 0 31,-3 5-6-31,0-3-1 0,0 4 0 0,0 1 0 0,0 1-11 0,0 2-9 16,1-2 12-16,-1 5-12 0,0-3 0 0,0 3 0 16,0 3-10-16,3-3 10 15,0 3-52-15,0-1-4 0,3 4 0 0,-3-1-714 16,0 0-143-16</inkml:trace>
  <inkml:trace contextRef="#ctx0" brushRef="#br0" timeOffset="15995.6714">20990 5001 1069 0,'0'0'23'0,"0"0"5"0,0 0 0 0,-3 0 4 0,0 0-32 0,3 0 0 0,0 0 0 0,-6 0 0 16,6 0 72-16,0 0 8 0,-3 0 1 0,3 0 1 15,0 0-23-15,0 0-5 0,-3 0-1 0,3 0 0 0,0 0-9 0,0 0-1 16,0 0-1-16,0 0 0 0,-3 0-2 0,3 0-1 16,0 0 0-16,-6 2 0 0,-3 1-17 0,9-3-3 15,0 0-1-15,-6 8 0 0,3 0-18 0,0-3 10 16,3-5-10-16,-3 8 8 15,0-3-8-15,3 3 0 0,-3 0 0 0,0-3 0 0,0 6 0 0,3-3 0 16,0 0 0 0,0 5 0-16,0-2 0 0,0-1 0 0,0 1 0 0,3-3-11 15,0 0 11-15,3 0 0 0,-3 0 0 0,3-3-8 16,-6-5 8-16,6 5 0 0,3-2 0 0,-3 2 0 16,3-5 0-16,0 3 0 0,-3-1 8 0,0-2-8 15,2-2 28-15,1-1 2 0,0 3 0 0,-3-5 0 16,3 2-22-16,-3-2-8 0,0 0 0 0,0-3 9 0,3 2 7 15,-3-1 0-15,0-4 1 0,-3 3 0 0,0-3-5 0,0 1 0 16,3-1-1-16,-6 1 0 0,3-1 12 0,-3-2 2 16,0 2 1-16,3 1 0 0,-3-1-4 0,0 3-1 0,-3-2 0 0,0 2 0 15,3 0-5-15,-3 2-2 0,0 1 0 0,-3-3 0 16,0 3 0-16,0 2 0 0,0 1 0 0,-3-1 0 16,0 3-14-16,0 0 11 0,3 0-11 0,-3 0 10 31,0 3-10-31,3-1-17 0,-2 1 4 0,2 0 1 15,0-1-54-15,-3 3-10 0,6-2-3 0</inkml:trace>
  <inkml:trace contextRef="#ctx0" brushRef="#br0" timeOffset="17558.5103">14837 4786 626 0,'0'0'17'0,"0"0"6"0,0 0-23 0,0 0 0 16,-3 0 0-16,3 0 0 0,0 0 69 0,-6 3 10 15,0 0 1-15,6-3 1 0,-6 2-7 0,3 1-2 31,3-3 0-31,-6 3 0 0,0-3-3 0,6 0-1 0,0 0 0 0,0 0 0 0,0 0-19 0,0 0-4 32,-3 5-1-32,3-5 0 0,0 0-29 0,0 0-7 0,-3 5 0 0,3-5-8 15,0 0 32-15,-3 5 0 0,-3 1 0 0,3-1 0 16,0 0-5-16,1 3-2 0,2-2 0 0,-6 1 0 16,3 4-13-16,0-3-4 0,0 0 0 0,0 3 0 15,0-1 0-15,0 1 0 0,0-3 0 0,3 2 0 16,0-2-8-16,0 3 12 0,0-1-12 0,3 1 12 15,0-3-12-15,0 0 8 0,0 2-8 0,0-4 8 0,3 2-8 0,-3 0 12 0,2-3-12 16,1-3 12-16,0 1-12 0,-6-3 8 16,9 0-8-16,0-3 8 0,0 3 7 0,0-2 1 0,0-3 0 0,0 2 0 15,0-2 12-15,0-3 4 0,3 2 0 0,-3-2 0 16,-3-2-5-16,0 2-1 0,-3-3 0 0,3 1 0 16,-1-1-6-16,1 3-2 0,-3-5 0 0,0 2 0 31,0 1-6-31,-3-1 0 0,0 1-1 0,-3-1 0 15,-3 3-11-15,3 0 10 0,3 0-10 0,-3 0 10 16,-2 3-2-16,-1-3-8 0,0 3 12 0,-3 2-4 0,0-2-8 0,3 5 0 16,0-3 0-16,-3 3 0 15,3 0-80-15,0 3-19 0,0-1-3 0,-3 1-832 16</inkml:trace>
  <inkml:trace contextRef="#ctx0" brushRef="#br0" timeOffset="19128.2817">2541 6363 1011 0,'0'0'22'0,"0"0"5"0,0 0 1 0,0 0 0 0,0 0-28 0,0 0 0 0,0 0 0 0,0 0 0 16,0 0 42-16,0 0 2 0,0 0 1 0,0 0 0 16,0 0 6-16,0 0 1 0,-3-5 0 0,3 5 0 15,0 0-20-15,0 0-4 0,0 0-1 0,0 0 0 16,0 0 3-16,0 0 1 0,0 0 0 0,0 0 0 15,0 0-10-15,-3 8-1 0,0-3-1 0,0 3 0 0,0 3-19 0,0-1 10 16,3 1-10-16,-3 2 8 16,3 0-8-16,-3 1 0 0,3 1 0 0,0-1 0 0,0 2 0 0,0-3 0 0,3 0 0 0,-3 0 0 15,3 3 0-15,0-5 0 0,3-1 0 0,-3 1 0 16,0-6 0-16,6 3 0 0,-3-3 0 0,0 1 0 16,-6-6 0-16,9 2 0 0,0-2 0 0,2-2 0 31,-2 2 0-31,0-3 10 0,3-2-10 0,-6-1 10 15,3-2 25-15,0 3 5 0,3-3 0 0,-3-2 1 16,-3-1-17-16,3 1-3 0,0-4-1 0,3 4 0 0,-6-4 2 16,0 1 0-16,-3-3 0 0,2 3 0 0,1 0-7 0,-3 2-2 0,-3-2 0 0,0 3 0 15,-3-1 3-15,3 0 0 0,-3 3 0 0,0-2 0 32,-8 2-4-32,5 0-1 0,-3 3 0 0,-6 2 0 0,0-2-3 0,6 5-8 0,-3-6 12 0,-3 6-4 15,6 3-8-15,-3 0 0 0,3 2 0 0,3-2 0 16,-5 2-29-1,5 3-8-15,0 0-2 0,6 2-571 0,-9-2-114 0</inkml:trace>
  <inkml:trace contextRef="#ctx0" brushRef="#br0" timeOffset="20312.8705">2600 8477 1130 0,'0'0'24'0,"0"0"6"0,-3 6 1 0,-6-4 1 0,4 1-32 0,-1-1 0 0,3-2 0 0,-3 3 0 16,0 2 60-16,-3 1 6 0,6-4 1 0,0 4 0 0,-9-1-26 0,6 3-5 15,0-3 0-15,0 3-1 0,0 5 0 0,-3-5 0 16,3 3 0-16,6-3 0 0,-9 5-1 0,3 0 0 0,3 3 0 15,0-3 0-15,0 3-8 0,3-3-2 16,0 6 0-16,0-6 0 0,0 0 0 0,0 1 0 16,6-4 0-16,-3 1 0 0,3-1-8 0,3-2-1 15,-6-2-1-15,6-1 0 16,0-2-14-16,-3-1 9 0,6 1-9 0,0 0 8 16,0-6-8-16,0 3 8 0,0-3-8 0,-12 3 8 15,14-5-8-15,-5 0 10 0,6-1-10 0,-3-2 10 16,-3 0 3-16,0 1 1 0,0-4 0 0,0-2 0 0,0 2-6 0,-3-2 0 15,-3 2-8-15,3 1 12 0,0 2-3 0,-6-3-1 16,-6-2 0-16,3 5 0 0,0-3 1 0,0 4 0 16,-3 1 0-16,0-2 0 0,-3 0-9 0,3 3 12 0,0 0-12 0,-3 2 12 15,0 1-24-15,0-1-4 0,3 0 0 0,-6 3-618 16,3 0-123-16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36:42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19516 7070 1195 0,'0'0'26'0,"0"0"6"0,0 0 0 0,0 0 2 0,0 0-34 0,0 0 0 0,0 0 0 0,0 0 0 15,0 0 59-15,0 0 5 0,0 0 0 0,0 0 1 16,0 0-19-16,0 5-4 0,-3 3-1 0,3 0 0 16,3 5 10-16,-3 0 1 15,0 1 1-15,3 4 0 0,-3 1-7 0,3 4-2 16,0 6 0-16,-3 1 0 0,0 4-13 0,0 3-3 15,0 0-1-15,0 0 0 0,-3 0-11 0,0 0-3 0,0-2 0 16,0-4 0-16,0 1-1 0,-3 0 0 0,3 0 0 0,0-1 0 16,0-2-1-16,-3 1-1 0,6-1 0 0,-3-3 0 15,3-2-10-15,-3-3 0 0,3 0 0 0,0-2 8 16,0-1-8-16,0-2 0 0,0-3 0 0,3 1 0 16,-3-4-40-16,3 1 0 0,0-3 0 0,0 0 0 15,-3-8-148-15,0 0-29 0,0 0-7 0</inkml:trace>
  <inkml:trace contextRef="#ctx0" brushRef="#br0" timeOffset="515.5522">19341 7615 1476 0,'0'0'32'0,"0"0"8"15,-6 2 0-15,6-2 1 0,-3 0-33 0,3 0-8 0,0 0 0 0,0 0 0 16,0 0 30-16,0 0 4 0,0 0 1 0,0 0 0 15,0 0-2-15,0 0 0 16,0 0 0-16,9 3 0 0,0 0-16 0,-1-1-3 16,1 1-1-16,3 0 0 0,0-3-13 0,3 2 0 15,-3-2 0-15,6 3 0 0,0-3 0 0,0 3 0 0,2-1 0 16,1-2 0-16,0 0 0 0,3 3 9 0,-3-3-9 0,3 2 8 16,-1-2-8-16,1 3 0 0,-3-3 0 0,3 0-11 15,-3 3 11-15,-1-3 0 16,-2 2 0-16,-3 1 0 0,0-3 0 0,-3 3 11 0,0-1-3 0,-3 1 0 15,-3 2-8-15,0-2 0 16,0 2 0-16,-3 1-11 0,0-1 11 0,-3 3 11 0,0 0-3 0,0 2 0 16,0 1 2-16,0 2 0 0,-3-2 0 0,3 2 0 0,0 0 2 15,-3 0 0-15,3 1 0 0,0-1 0 0,0-3-12 16,3 4 0-16,0-4 0 0,-3 1 8 0,3-3-8 0,3 0 0 31,-3 0 0-31,3-3 8 0,-1 0-8 0,1-2 0 0,3-1 0 0,0-2 8 16,-3 0-8-16,6-2 8 0,-3-1-8 0,0-2 8 15,3 0 7-15,0-1 1 0,-3-2 0 0,0-2 0 16,0 2 3-16,-3-3 1 0,2 1 0 0,-5-4 0 16,3 4 4-16,-3-3 0 0,-3-1 1 0,0-1 0 15,0-1 14-15,-6 0 2 0,3 3 1 0,-5-3 0 16,2 2-20-16,-3 1-4 0,0 0-1 0,0 0 0 0,0 5-17 0,0-3 0 16,0 3 0-16,3 3 0 15,0 0-28-15,0-1-2 0,0 4-1 0,6 2-647 16,-6-3-130-16</inkml:trace>
  <inkml:trace contextRef="#ctx0" brushRef="#br0" timeOffset="984.4554">20153 7636 1232 0,'0'0'35'0,"0"10"7"0,0 1-34 0,3 5-8 15,-3 0 0-15,0 5 0 0,0-3 34 0,0 6 5 16,0 3 1-16,-3-3 0 0,3 2-8 0,-3-2-2 31,0 0 0-31,0-3 0 0,3 0 3 0,-3 0 1 0,3-2 0 0,-3-1 0 16,3-5 3-16,-3 3 1 0,3-2 0 0,0-1 0 15,0-3-9-15,0 1-1 0,0 0-1 0,3-4 0 16,-3 1-1-16,3 0 0 0,0-2 0 0,-3-6 0 16,0 0 8-16,0 0 2 0,0 0 0 0,3 2 0 15,-3-2-27-15,0 0-9 0,0 0 0 0,6-2 9 16,0-6-1-16,0 0 0 0,-3 0 0 0,-3-3 0 0,3 1 3 0,0-4 0 15,-3-1 0-15,0-4 0 16,0 0-2-16,-3-2 0 0,3 0 0 0,-3-3 0 16,3 1 1-16,0-1 0 0,0-3 0 0,3 1 0 0,0-3-10 0,0 5 10 0,0 0-10 0,3 3 10 15,0 2 7-15,0 4 2 0,0 1 0 0,3 1 0 16,-3 2-19-16,3 4-16 0,0 1 4 0,-1 4 0 31,1 2 12-31,0 0 0 0,0 2 0 0,0 4 0 0,0 1 0 16,0 1 0-16,0 0 0 0,0 6 0 15,0-1 0-15,0 0 0 0,-3 0 0 0,0 3 0 0,-3 0 0 0,0 3 12 16,0-4-1-16,-3 4 0 0,0-1 0 0,-3 1 0 16,0-3 0-16,0 0 0 0,-3 0 5 0,0-1 2 15,0 1 0-15,3-2 0 0,-6-1-5 0,3-3-1 16,0 1 0-16,0-3 0 0,0 0-12 0,-3-3 0 0,3 0-9 0,-3-5-699 16,3 0-139-16</inkml:trace>
  <inkml:trace contextRef="#ctx0" brushRef="#br0" timeOffset="1747.6581">21052 7662 1605 0,'0'0'35'0,"0"0"7"0,-3-5 2 0,0 0 2 0,0-1-37 0,0 1-9 0,-3 0 0 0,0 0 0 0,3 2 54 0,-6-2 9 31,3-1 1-31,-2 4 1 0,-1-1-28 0,0 3-5 0,0 0-2 16,-3 3 0-16,3-1-4 0,-3 1-1 15,0 2 0-15,0 6 0 0,3 2-8 0,-3 0-1 16,0 6-1-16,3-1 0 0,4 6-15 0,-1 0 0 0,0 2 0 0,3 1-10 16,3-3 10-16,0 0 8 0,3-1-8 0,3-1 11 15,-3-1-11-15,3-3 12 0,2-2-12 0,1 0 12 16,0-5-12-16,0-4 0 0,0 1 0 0,0 0 8 0,6-5 0 16,-6 0-8-16,3-3 12 0,-3-3-4 15,3-2 16-15,0-3 4 0,-4 0 0 0,4-3 0 0,-3-7-16 0,0 2-2 16,0-5-1-16,0 0 0 0,0-9 2 0,-3 1 0 15,3-2 0-15,-3-4 0 0,-3-2-3 0,3 0-8 16,-3-3 12-16,0 1-4 16,0-1-8-16,-3 3 0 0,0-3 0 0,0 3 0 15,0-2 0-15,0 2 0 0,0 2-14 0,0 6 5 16,0 0 9-16,0 8 0 0,0 0 0 0,0 5 0 16,0 2 0-16,0 4-13 0,3 2 3 0,0 3 1 15,-3-1 9-15,0 6 0 0,0 0-9 0,0 0 9 16,0 0-11-16,3 8 3 0,-3 6 0 0,3 1 0 15,0 7 8-15,-3 1 0 0,3 4 0 0,-3 2-8 0,3 3 8 16,-3-1 0-16,0 1 0 0,0 0 0 0,3 0 0 0,-3 2 0 16,3-2 0-16,-1 2 0 0,-2-2 0 0,0 0 0 15,0 0 0-15,3-3 0 0,-3 0 0 0,3-3 0 16,0-5 0-16,0 1 0 16,3-1-21-16,-3-5-9 0,3-3-2 0,-3 0 0 15,6-2-28-15,-3-3-7 0,0-1-1 0,0-1-525 0,3-4-106 0</inkml:trace>
  <inkml:trace contextRef="#ctx0" brushRef="#br0" timeOffset="2085.0913">21439 7662 1191 0,'0'0'26'0,"0"0"6"0,0 0 0 0,-12 0 2 0,0 0-34 0,6 0 0 15,-3 0 0-15,0 6 0 0,-2-4 74 0,2 4 8 0,0 2 2 0,3-3 0 0,-3 5-16 0,3 1-4 0,-3 2 0 0,6 0 0 16,-3 3-25-16,3-2-6 0,0 1-1 0,0 1 0 15,6-2-9-15,-3-1-3 0,3-3 0 0,0 1 0 32,0-1-9-32,0-2-3 0,3 0 0 0,0-2 0 15,-6-6 8-15,9 5 0 0,0-2 1 0,0-3 0 16,3 0 3-16,-12 0 1 0,5-3 0 0,7 0 0 0,0-5 5 0,0 0 1 16,-6-2 0-16,6-1 0 0,-3-2-9 0,-3 0-2 15,0 0 0-15,0-1 0 0,-3-2-4 0,0 1 0 16,-3-1-1-16,0 2 0 0,-6 1-3 0,3 0 0 0,0 0 0 0,0 0 0 15,-3-1-8-15,0 4 0 0,0-1 0 0,0 1 0 32,6 2-20-32,-6-3-7 0,0 6-1 0,3-1 0 0,3 1-145 0,0 5-30 0,-3 0-5 0</inkml:trace>
  <inkml:trace contextRef="#ctx0" brushRef="#br0" timeOffset="2701.2564">21573 7649 1105 0,'0'0'24'0,"0"0"4"0,0 5 2 0,0-5 2 0,0 8-32 0,0 3 0 0,0 0 0 0,0-1 0 15,0 1 82-15,0-1 10 0,0 3 1 0,0 1 1 16,0-1-26-16,0 0-6 0,0 3-1 0,0-3 0 16,0 1-19-16,0-1-4 0,3-3-1 0,-3 1 0 15,3 2-13-15,0-5-4 0,3-3 0 0,-3 3 0 16,0-2 8-16,-3-6 2 0,9 2 0 0,-3 4 0 0,3-6-8 0,-3 0-2 15,3 0 0-15,-4-3 0 0,4 0 0 0,-3 1 0 16,3-4 0-16,-3 1 0 0,0 0 0 0,-3-1 0 16,6-2 0-16,-6 1 0 0,0-1-5 0,0-3-2 0,3 0 0 0,-3 4 0 15,-3-4-13-15,3 0 11 0,-3 1-11 0,0 10 10 16,0-11-10-16,0-2 12 0,-3 5-12 0,3-3 12 31,0 3-12-31,0 3-16 0,0 3 4 0,0 2 1 16,0 0-22-16,0 0-5 0,-3-6-1 0,3 6 0 15,0 0-59-15,0 0-12 0,0 0-2 0,0 0-1 16,0 0-15-16,0 0-4 0,6 6 0 0,0 1 0 16,-3-1 48-16,-3-6 10 0,6 8 2 0,0-3 0 0,0 0 53 0,-3 3 19 15,3-2-12-15,-6-6 12 0,0 0 49 0,3 7 16 16,0 1 3-16,-3-8 1 0,0 0 33 0,3 11 6 0,0-3 2 0,3 0 0 16,-1-3-33-16,1 3-6 0,-6-8-2 0,3 5 0 15,0 1-18-15,3-1-4 0,0 0-1 0,0-2 0 16,-6-3-19-16,6 3-4 0,-6-3-1 0,9 0 0 15,0 0-2-15,-9 0-1 0,0 0 0 0,12-3 0 16,0 0-5-16,-12 3-1 0,0 0 0 0,9-2 0 16,-3-1 3-16,0-2 1 15,0 2 0-15,-6 3 0 0,6-5-17 0,-3-1 0 16,3-1 0-16,-6 1-9 0,3 1 9 0,-3-3 0 0,0-3 0 0,0 3-8 0,0 1 8 16,-3-4 0-16,-3 3 0 0,6-5 0 0,-3 2 0 0,-3-2 0 15,0 2 10-15,0 1-10 0,3-1 14 0,-6 1-3 16,6 2-1-16,-3 0 0 0,3 0-10 0,0 3-17 15,0-1 4-15,-3 4 1 16,3-1-20-16,3 3-3 16,0 0-1-16,-3-3 0 0,3 1-134 0,0 2-27 0,0 0-6 0,0-3-1 15</inkml:trace>
  <inkml:trace contextRef="#ctx0" brushRef="#br0" timeOffset="3086.2498">22017 7848 1250 0,'0'0'35'0,"-3"5"9"0,0 0-36 0,3-5-8 0,0 0 0 0,0 0 0 16,-3 3 115-16,3-3 21 0,0 0 4 0,0 0 0 16,0 0-35-16,0 0-7 15,-6-3-2-15,6-2 0 0,-3-3-43 0,3 3-9 16,-3-1-1-16,3-2-1 0,0-5-14 0,0 3-4 15,0 2 0-15,0-6 0 0,3 4-9 0,0-3-3 16,3-1 0-16,-3-2 0 0,0 3-1 0,5-5-1 0,-2 2 0 0,3 0 0 16,0 3 3-16,-3 0 1 0,3-1 0 0,0 4 0 15,0-1-6-15,0 6-8 0,0-3 11 0,0 3-11 16,-3 2 0-16,3 0 0 0,-3 3 0 0,0 0 0 0,0 0 16 16,0 3-4-16,-1 0-1 0,4 5 0 15,-3 2-23-15,0-2-4 0,0 5 0 0,0 1-1 0,0 1 25 0,3 4 6 16,-3-3 1-16,0 2 0 0,0 1-15 0,-3-1 0 15,-3-2 0-15,6 0 0 0,3 3 0 0,0-3 14 16,0-1-2-16,-3-1-1 0,3-1-11 0,-4 0 0 16,7 0 0-16,-6-2 0 31,3-3-34-31,0 2 1 0,3-2 0 0</inkml:trace>
  <inkml:trace contextRef="#ctx0" brushRef="#br0" timeOffset="21683.8273">18718 12361 849 0,'0'0'18'0,"0"0"4"0,0 0 1 0,0 0 2 0,0 0-25 0,0 0 0 0,0 0 0 0,0 8 0 16,0-2 35-16,0 2 1 0,0-3 1 0,0 3 0 16,0 0 19-16,0 0 3 0,3 0 1 0,-3-1 0 15,3 1-8-15,0 0-2 0,-3 3 0 0,3 0 0 16,0-1-6-16,0 3-2 0,-3 1 0 0,3 1 0 15,0 4-8-15,3-1-2 0,-6 4 0 0,0 4 0 16,3 1-3-16,0 2-1 0,0 0 0 0,-3 3 0 0,0-3-1 16,3 2-1-16,-3 6 0 0,0-2 0 0,0-1-5 0,0 3-1 15,-3 8 0-15,3-2 0 0,0-1-3 0,0 3-1 16,0-3 0-16,0 1 0 0,0-4-2 0,0 4-1 16,0-6 0-16,0 0 0 15,3-3 3-15,-3-7 0 16,3-1 0-16,-3 6 0 0,3-1 1 0,-3-1 1 0,3-1 0 0,-3 0 0 15,3-3-1-15,0 11 0 0,-3-5 0 0,3 2 0 16,-3-4-4-16,0-4-1 0,0 0 0 0,-3 1 0 16,3-1-3-16,0-2-1 0,-3 0 0 0,0-3 0 15,3 0-8-15,-3 0 0 0,3-2 9 0,0-3-9 16,-3 0 0-16,3 0 8 0,-3-3-8 0,0-3 0 0,0 1 8 0,3-3-8 0,0 0 10 16,-3 0-10-16,3 0 8 0,-3-3-8 0,0 3 0 15,3-3 0-15,0-5 0 0,0 6-8 0,-3 2-1 0,3-8 0 16,0 0-7-1,0 0-2-15,-3 5 0 0,3-5 0 16,0 0-22-16,0 0-5 0,0 0-1 0,0 0-583 16,-6-5-117-16</inkml:trace>
  <inkml:trace contextRef="#ctx0" brushRef="#br0" timeOffset="22694.489">18733 11808 1364 0,'0'0'30'0,"0"0"6"0,0 0 2 0,0 0 0 0,0 0-30 0,-6 3-8 0,3-6 0 0,3 3 0 16,0 0 52-16,0 0 8 0,0 0 3 0,0 0 0 0,0 0-47 0,0 0-8 16,0 0-8-16,0 0 9 0,0 0 6 0,12 0 1 15,-3 0 0-15,0 0 0 0,3 0 0 0,0-2 1 16,0 2 0-16,0-3 0 0,3 0-3 0,3 3-1 16,-1-5 0-16,1 2 0 0,0-2 1 0,3 3 0 15,3-4 0-15,3 4 0 0,-1-1-14 0,-2 3 0 16,0-3 0-16,0 6 0 0,0-3 0 0,2 0-10 0,1 0 2 0,-3 3 0 15,3-1 8-15,0 1 8 0,2-3-8 0,1 0 11 16,-3 0-11-16,6-3-11 0,2 3 3 0,4 0 0 16,-3-2 8-16,0 4 0 0,2-4 8 0,-2 2-8 15,3 0 8-15,-1 0-8 0,-2 0 8 0,0 0-8 16,2-3 0-16,4 3 0 0,0 0 0 0,-9-3 0 31,2 1 0-31,4-1 0 0,3 0 0 0,-1 1 0 0,1-6 0 0,3 5 0 0,-1 1 0 0,13-6 0 16,-1 5 0-16,-5-2 0 0,0-1 0 0,-4 6 0 15,4-2 0-15,-4 2 8 0,-2-3-8 0,0 3 0 16,-1 0 9-16,1 0-9 0,3-3 12 0,-1 3-12 16,1 0 13-16,0 0-4 0,-1 0-1 0,-2 0 0 15,-4-2-8-15,1 2 12 0,3-3-12 0,-4 3 12 16,4 0-12-16,-6-3 0 0,-1 1 0 0,1 2 8 0,0-3-8 16,0 1 0-16,-4 2 0 0,1-3 8 0,-6 0-8 0,3 1 0 15,-4-1 0-15,-2 0 8 0,-3-2 2 0,0 2 0 16,0 1 0-16,-4-1 0 0,1 3 14 0,-3 0 2 15,-6-3 1-15,3 3 0 0,-6 0-27 0,0 0 0 16,0 0 0-16,-3 0 0 16,3 3-34-16,-9-3-12 0,0 0-2 0,0 0-531 0,-3 3-105 0</inkml:trace>
  <inkml:trace contextRef="#ctx0" brushRef="#br0" timeOffset="23677.59">18754 14245 974 0,'0'0'28'0,"0"0"5"0,0 0-33 0,0 0 0 0,3-5 0 0,-3 5 0 0,0 0 70 0,0 0 7 15,0 0 2-15,0 0 0 0,0 0-23 0,0 0-5 0,0 0-1 16,0 0 0-16,6 5-2 0,0 0 0 16,0 1 0-16,-3 4 0 0,3 4 4 0,0-4 1 0,-3 3 0 15,3 1 0-15,0 4-23 0,-3 1-5 16,3-1-1-16,-3 1 0 0,3 2-12 0,-3-3-4 0,3 1 0 31,-3-1 0-31,0-2 0 0,2 5 0 0,-2-2 0 0,0-3 0 0,0-3 7 16,0-5 1-16,-3-8 0 0,0 0 0 0,0 0 14 0,3 8 3 15,0-3 1-15,-3-5 0 0,0 0 6 0,0 0 2 16,0 0 0-16,0 0 0 0,0 0-1 0,3-5 0 16,0 0 0-16,0-6 0 0,0 3-12 15,0-5-2-15,0 0-1 0,3-3 0 0,-3 0-6 0,3-5-2 16,0-3 0-16,3 0 0 0,-6 0-6 0,6-2 0 0,-3 2-1 0,3-2 0 16,0 2-11-16,-3 3 0 0,3-1 9 0,-3 1-9 0,-1 3 0 15,1 2 8-15,-3 3-8 0,3-1 0 0,-3 1 0 0,0 3 0 16,3 2 0-16,-3 0 0 15,0 2-35-15,0 1-1 0,-3 0-1 0,0 5 0 16,3-5-172-16,-3 5-35 0,6-6-6 0</inkml:trace>
  <inkml:trace contextRef="#ctx0" brushRef="#br0" timeOffset="24195.655">18736 14941 1173 0,'0'0'25'0,"0"0"6"0,0-5 1 0,0 5 2 0,0 0-34 0,-3-6 0 0,3 6 0 0,0 0 0 15,0 0 27-15,0 0-2 0,0 0 0 0,0 0 0 16,0 0 3-16,6 6 0 0,3-1 0 0,0 3 0 0,0 0 9 0,0 5 3 16,3 0 0-16,-3 3 0 0,3 0-8 0,0 5-2 15,3-2 0-15,-4 2 0 0,1 3 1 0,3-3 0 16,0-3 0-16,-3 4 0 0,0-1-16 0,3-3-3 15,-6 1-1-15,3-1 0 0,0 1-11 0,-3-3 0 16,-1 0 0-16,1 0 0 0,-3-3-16 0,3-3-6 16,-3-2-1-16,-3 3-487 15,3-3-98-15</inkml:trace>
  <inkml:trace contextRef="#ctx0" brushRef="#br0" timeOffset="24493.7481">19040 14885 1490 0,'0'0'32'0,"0"0"8"0,0 0 0 0,0 0 3 0,-6 6-35 0,3 2-8 0,0-3 0 0,0 3 0 0,0 3 55 0,3-4 9 31,-6 7 1-31,3-4 1 0,-3 3-25 0,0 3-5 0,0 3 0 0,-3-1-1 0,3 4-9 0,-3 1-2 15,-2 1 0-15,2 3 0 0,-3-4 8 0,3 4 0 16,-3-1 1-16,3 1 0 0,-3-1-11 0,3-2-2 16,0 0-1-16,0 0 0 0,3-6-19 0,-3 1 0 15,3-1 0-15,3-2 0 16,0-3-30-16,1-2-10 0,2-3-1 0,2-3-564 16,-2-5-113-16</inkml:trace>
  <inkml:trace contextRef="#ctx0" brushRef="#br0" timeOffset="24817.0571">19210 15221 1522 0,'-15'14'43'0,"9"-6"10"0,0 5-42 0,-3 0-11 0,3 0 0 0,0 6 0 16,0-3 24-16,3 2 4 0,-3-2 0 0,3 0 0 15,0-3 6-15,3 0 2 0,6-2 0 0,0-3 0 16,0 0-14-16,0-3-2 0,3-2-1 0,0 0 0 16,3-3-3-1,3-3 0-15,-3-2 0 0,-1-1 0 0,4-4-3 0,0-1-1 16,-3 1 0-16,0-4 0 0,0-2 12 0,-3 3 1 16,0-3 1-16,-3 0 0 0,0 1 11 0,0 1 3 15,-6 1 0-15,0 0 0 0,0 2 16 0,-3 3 3 16,-3 0 1-16,0 0 0 0,0 3-9 0,-3 3-2 15,-3-1 0-15,3 6 0 0,-6-1-25 0,3 3-6 16,-3 3-1-16,0 3 0 0,4 0-35 0,2 2-7 0,-3-3-2 0</inkml:trace>
  <inkml:trace contextRef="#ctx0" brushRef="#br0" timeOffset="27245.3345">22189 11525 622 0,'9'-10'13'0,"-6"7"3"0,0-5 1 0,-3 3 2 0,3-3-19 0,0-3 0 0,0 3 0 0,-6-2 0 16,0 2 84-16,3-5 12 0,3 2 4 0,0 0 0 15,0 1-3-15,0-1 0 0,-3 1 0 0,3 2 0 16,0 0-23-16,0 3-5 0,-6-1-1 0,3 4 0 15,6-1-22-15,-6 3-5 0,0 0-1 0,0 0 0 16,0 8-5-16,0 2-2 0,-3 1 0 0,-3 5 0 16,3 2-13-16,3 1-4 0,0 2 0 0,0 3 0 15,0 0-4-15,0 0-2 0,0 2 0 0,3-2 0 0,0 0 0 0,3-3 0 16,-6 3 0-16,9-6 0 0,-3 1 4 0,0-6 1 16,0 0 0-16,3-2 0 0,-4-1-4 0,7-4-1 15,-3-1 0-15,-3-2 0 0,-6-3 7 0,12 0 2 16,0-3 0-16,-6-2 0 15,3-1-3-15,0-4 0 0,0-1 0 0,0-2 0 16,0 0-16-16,-3-3 10 0,0-3-10 0,0 1 8 16,2-1 0-16,-2-2-8 0,-3 3 12 0,0-1-4 15,3-2-8-15,-3 0 8 0,-3 0-8 0,3-1 8 16,-3 1-8-16,0 0 0 0,0 2 9 0,0 1-9 16,-3-1 12-16,3 4-1 0,0 4-1 0,0 0 0 0,0 1-10 0,0 5-14 15,0-1 3-15,0 1 1 0,3 2 10 0,-3 3 0 16,0 0 0-16,0 0 0 0,0 0 0 0,0 8 0 15,0 0 0-15,0 0 0 0,0 3-9 0,0 2-3 0,6 3-1 0,-3 0 0 16,-3 2 13-16,6 3 0 0,0-2 0 0,-3 2 0 16,3 0 0-16,0 3 0 0,0 2 0 0,3 4 0 15,-3-1 13-15,0 0-4 0,0 3-1 0,0-1 0 16,0 1-8-16,0 0 0 0,-3 0 0 0,0-3 8 0,0 0-8 0,0-3 0 16,-6 1-12-16,3-4 12 0,0-1 0 0,-3-1 12 15,0 0 0-15,0-2 0 0,-6-1 12 0,6-2 4 16,-3 0 0-16,0-3 0 0,0 0 0 0,0-2 1 15,-3-1 0-15,0-2 0 0,0-2-12 0,-3-1-2 16,0 0-1-16,3-2 0 0,-3 0 2 0,1-3 0 16,-7-3 0-16,9 3 0 15,-3-3-8-15,3 1-8 0,-3-4 11 0,0 4-11 16,3-4 0-16,0 1-22 0,3 0 3 0,-3-1 1 16,3 1-150-1,3-3-31-15,3 0-5 0</inkml:trace>
  <inkml:trace contextRef="#ctx0" brushRef="#br0" timeOffset="27590.718">22656 11692 1335 0,'0'0'29'0,"-5"5"7"0,2 1 0 16,-3 1 2-16,0 4-30 0,-3 0-8 0,6-1 0 0,0 3 0 0,-3 1 11 0,6-1 1 16,3 0 0-16,-3 0 0 0,3 1 15 0,0-1 3 15,0-3 1-15,3 1 0 0,3-3 3 0,2 3 1 16,1-4 0-16,-3 1 0 0,-6-5 11 0,12 2 2 0,0-5 1 16,-3 0 0-16,-3 0-27 0,6-5-6 0,-3 0 0 0,0-3-1 15,0 0 26-15,-7 0 6 0,1 0 1 0,0-3 0 16,-3 1-4-16,-3-3-1 0,0 2 0 0,-3 0 0 15,-3-2-3-15,3 3-1 16,-5-4 0-16,-1 4 0 0,-3-3-25 0,3 2-5 0,-3-2-1 16,0 2 0-1,0 1-99-15,0 2-20 0,0-3-4 0</inkml:trace>
  <inkml:trace contextRef="#ctx0" brushRef="#br0" timeOffset="28277.0082">21573 11478 1436 0,'0'0'32'0,"0"0"6"0,0 0 2 0,-9 0 0 0,3 0-32 0,0 0-8 0,0 0 0 0,3 0 0 0,3 0 68 0,-6 0 12 16,0-3 2-16,6 3 1 15,0 0-27-15,0 0-6 0,0 0-1 0,0 0 0 16,0 0-31-16,0 0-6 0,0 0-2 0,0 0 0 0,0 0-10 0,9 5 0 0,0 3 0 0,3 0 8 16,-3 0 10-16,3 0 2 0,0 3 0 0,6-3 0 15,-3 2-20-15,2-2 0 0,1 0 0 0,0 3 0 16,0-3 0-16,0-1-16 15,0 1 4-15,3 0 0 0,-4 0 12 0,-2 3 16 16,-6-3-3-16,9 0-1 0,-6 0-12 0,0 2-13 0,-3 1 2 0,0-1 1 0,0 1 10 31,-3 2 12-31,0-2-2 0,-6 2-1 0,3 0-1 0,-3 1 0 16,0-1 0-16,-3 0 0 0,-3 0 15 0,0 3 2 0,-3-3 1 16,0 3 0-16,0-3 10 0,-3 1 3 0,-3-1 0 0,0 0 0 15,3 0-11-15,-3-2-3 0,1-3 0 0,-1 0 0 16,0-3-25-16,3 0 0 0,0 1 0 0,3-4-704 15,3 1-138-15</inkml:trace>
  <inkml:trace contextRef="#ctx0" brushRef="#br0" timeOffset="39744.3584">18718 11282 716 0,'0'0'16'0,"0"-5"3"15,-2-1 1-15,2-2 0 0,-3 3-20 0,0-3 0 0,0 3 0 0,0-3 0 16,0 0 59-16,0 0 8 0,0 0 1 0,-3 0 1 0,3 3 3 15,-3 0 0-15,0-1 0 0,-3 1 0 0,0 0-12 0,3 2-3 16,-3 0 0-16,0 3 0 16,-3 0-26-16,3 0-6 0,-6 0-1 0,4 3 0 0,-1 0-7 0,3 2-1 15,-3 0-1-15,-3 3 0 0,3 0-3 0,0 0-1 16,-3 3 0-16,0-1 0 0,0 1-11 0,1 5 0 16,-4 0 0-16,-3-1 8 0,3 4-8 0,0-1 0 0,0 1 0 0,-3 2 8 15,4 0-8-15,-1 3 0 0,0-3 0 0,3 3 8 16,-3 0-8-16,3 0 0 0,0 0 0 0,3 2 0 15,1 0 0-15,-1 1 0 0,3-1 0 0,0 1 0 0,3 2 20 0,0 0 3 16,3 0 0-16,-3-2 0 0,6-1 0 0,0 1 0 16,0-4 0-16,6 1 0 0,-3 0-14 0,3 2-9 15,0-2 12-15,3 0-12 0,3 0 0 0,0 0 0 16,2 2 0-16,4 1 0 0,0-1 0 0,3-2 0 0,3 2 0 0,0-5 0 16,2 1 0-16,-2-4 0 0,3 1 0 0,-3-3 0 31,3-3 0-31,-4-3 10 0,4-2-10 0,0 0 12 15,0-5 0-15,6-3 0 0,-1 0 0 0,4-3 0 0,3 1 1 16,-1-4 1-16,1-2 0 0,-3-2 0 16,-1-1-2-16,-2-2 0 0,0-3 0 0,-3-2 0 15,2-4 3-15,1-1 0 0,0-4 0 0,3 3 0 0,-4-2 0 0,1-1 0 0,-3 1 0 0,0 0 0 32,-4-1-3-32,-2 1 0 0,0-1 0 0,-3 3 0 0,-3-2 0 0,-3-1-1 0,0-2 0 0,-4 0 0 15,1-3-2-15,-3 3 0 0,-3-2 0 0,0 4 0 16,-3-5 0-16,0 3 0 0,-3 0 0 0,-3-3 0 15,-3 3 0-15,-9-2 0 0,-2 1 0 0,-7-4 0 16,-3 2-9-16,-6-2 8 0,0 0-8 0,-2-1 8 16,-1 6-8-16,0 3 0 0,4 2 9 0,2 3-9 31,0 5 19-31,3 0-1 0,0 5 0 0,1 1 0 0,-4 4-4 0,-3 1-1 16,0 5 0-16,1 3-716 15,-1-1-143-15</inkml:trace>
  <inkml:trace contextRef="#ctx0" brushRef="#br0" timeOffset="44815.3331">18257 11552 529 0,'0'0'11'0,"0"0"2"0,-3-6 1 0,0 1 2 0,0 0-16 0,3 0 0 0,-3-1 0 0,0 1 0 16,3-3 22-16,-3 3 1 0,3-1 0 0,-3 1 0 0,3 0 9 0,0 0 1 15,-3-1 1-15,3-2 0 0,0 3 1 0,0 0 0 16,0 5 0-16,0-6 0 16,3-1-12-16,-3 1-3 0,0 1 0 0,0 5 0 15,0-5-4-15,3-1-2 0,-3 1 0 0,0 0 0 16,0 5 32-16,3-6 6 0,-3 1 2 0,0 5 0 0,0 0 6 0,0 0 0 0,0 0 1 0,0 0 0 16,0 0-12-16,0 0-2 0,0 0-1 0,6 3 0 15,3-1-6-15,-3 4-2 0,0 4 0 0,3 1 0 16,0 2-7-16,3 3-2 15,0 5 0-15,3 3 0 0,2 2-10 16,1 1-3-16,0 2 0 0,-3 5 0 0,3 1-6 0,0 2-2 0,-3-3 0 0,0 14 0 16,-1 15-8-16,-2-20 8 0,0-30-8 0,0 0 8 15,0 6-8-15,0 2 0 16,-3-3 0-16,3 1 0 0,-3-3 0 0,0 0 0 0,-3 0 0 16,0-3 8-16,-1-3-8 0,1 1 8 0,-3 0-8 15,0-1 8-15,0-5-8 0,0 3 8 0,0-2-8 0,-3 2 8 16,0-8-8-16,0 0 0 0,0 5 0 0,0-5 0 31,0 0-27-31,0 0-1 0,0 0 0 0,0 0 0 0,0 0-62 0,0 0-13 0,0 0-2 16</inkml:trace>
  <inkml:trace contextRef="#ctx0" brushRef="#br0" timeOffset="45163.7845">18186 11311 1378 0,'0'0'30'0,"0"0"6"0,0 0 2 0,0 0 2 0,0 0-32 0,0 0-8 16,0 0 0-16,3-3 0 0,6 1 17 15,-3-1 3-15,2-2 0 0,4-1 0 0,0-2 13 0,3 1 3 16,3-1 1-16,0-3 0 0,3-2 3 0,3 2 1 0,2-2 0 0,-2 0 0 15,-3 0-4-15,3-1-1 0,-3 1 0 0,-1 0 0 16,1 0-20-16,0-1-5 0,0 1-1 0,0 0 0 16,-3 2-10-16,0 1 8 0,2-3-8 0,-2 5 8 15,0-3-8-15,0 3 0 0,-3-3 0 0,0 4 0 16,0 1 0-16,-4-2 8 0,1 3-8 0,-3 2 8 16,0-2-8-16,0 2 8 0,-3 1-8 0,-3-1 8 0,6 1-8 0,-6-1 0 31,-3 3 0-31,0 0 8 0,9 0-25 0,-3 0-6 15,0 0-1-15,-6 0-538 16,6 8-108-16</inkml:trace>
  <inkml:trace contextRef="#ctx0" brushRef="#br0" timeOffset="45479.6073">18617 12094 1386 0,'0'0'30'0,"0"0"6"0,0 0 2 0,6 0 2 0,3-3-32 0,0 1-8 0,3-1 0 0,3 1 0 31,3-1 68-31,3-2 12 0,-1-1 2 0,4 1 1 16,3 0-27-16,0-1-6 0,3-2-1 0,-7 3 0 0,4-3-31 0,0 0-6 15,-3 0-2-15,0-2 0 0,2 2-10 0,-2-3 12 16,3 1-12-16,-3-1 12 0,3 1-12 0,-4-1 0 16,1 0 0-16,0 3 0 0,0-2-12 0,-3-1 1 15,-3 3 1-15,-4-2 0 16,-2 2-48-16,0 0-10 0,-3-3-1 0,-3 3-445 16,0 0-89-16</inkml:trace>
  <inkml:trace contextRef="#ctx0" brushRef="#br0" timeOffset="45794.2203">18888 11049 1242 0,'-9'-5'35'0,"9"5"9"0,-6-6-36 0,0 1-8 16,3 2 0-16,-3-2 0 15,3 3 44-15,3 2 6 0,-3-6 2 16,3 6 0-16,-3-2 14 0,3 2 3 0,0 0 1 0,0 0 0 15,0 0-30-15,0 0-7 0,6 8-1 0,3 2 0 16,-3 6 0-16,6 3 0 0,0 2 0 0,0 5 0 16,3 1-8-16,0 4-1 0,3 9-1 0,-1 0 0 15,7 2-4-15,0 0-1 0,0 3 0 0,0-2 0 16,3 2 5-16,-4 0 1 0,1 0 0 0,0 0 0 16,-3 0-7-16,0-3-2 0,-4-2 0 0,1-6 0 15,0 0-2-15,-3-4 0 0,0-1 0 0,-3-8 0 0,0-5 4 0,0 0 0 16,-3 5 0-16,0-11 0 0,-1-15-16 0,-5 10 0 15,3 11 8-15,-3 0-673 16,0-5-135-16</inkml:trace>
  <inkml:trace contextRef="#ctx0" brushRef="#br0" timeOffset="51220.2759">19239 12105 806 0,'0'0'17'0,"0"0"4"0,0 0 1 0,0 0 2 0,0 0-24 0,0-6 0 0,0 1 0 0,-3-3 0 15,3 8 69-15,0-5 10 0,0 5 1 0,0-5 1 16,0 5-13-16,0 0-2 0,0-6-1 0,0 6 0 16,0 0-15-16,0 0-3 0,0 0-1 0,0 0 0 15,0 0 0-15,0 0 0 0,0 0 0 0,0 0 0 16,0 0-2-16,6 8-1 0,0-2 0 0,0 1 0 0,0 1-9 0,0 3-2 16,6 0 0-16,-3-1 0 0,0 3-12 0,3 3-4 15,0-3 0-15,0 3 0 0,0 3-8 0,-1-1-8 16,1 1 9-16,3 2-9 0,-3 0 9 0,0 0-9 0,0 3 8 0,3 0-8 15,0 0 0-15,0 2 8 0,2-5-8 0,-2 3 0 16,3 0 10-16,3 0-10 0,-3 0 12 0,0 2-12 16,3 1 14-16,-1 2-4 0,1 0-1 0,3-3 0 0,-3 1-9 31,0-3 12-31,0-1-12 0,-1 4 12 16,-2-1 0-16,0 1 1 0,0-1 0 0,0-2 0 0,-6 0-1 15,3 2-1-15,0-2 0 0,-1 3 0 0,1-4-11 0,-3 4 10 16,6 2-10-16,-3-3 10 0,0 1-10 0,0-3 8 15,0 0-8-15,2-1 8 0,-2 4-8 0,3-6 0 16,0 3 0-16,-3 0 8 0,3-1-8 0,0 1 0 0,-3-3 0 0,-1 3 8 16,4 0-8-16,-3 0 0 0,3-3 0 0,-3 0 0 15,0-2 0-15,0 2 0 0,-3-3 0 0,-3-2 0 16,2-3 0-16,-2 1 8 0,3 4-8 0,-3-2 0 16,0 3 12-16,0-4-4 0,0 1 0 0,6 8 0 15,-3-3-8-15,-3 0 0 0,6-2 0 0,-6 2 8 16,-1-2-8-16,4-1 0 0,0 3 0 0,0-2 0 0,-6-3 0 0,3 5 0 15,0-3 0-15,0 1 0 0,6 0 0 0,-6-6-11 16,0 3 3-16,-3-1 0 16,0-1 8-16,-3-1 0 0,5 3 0 0,-2-3 0 15,-3 0 0-15,3-2 8 0,0-1-8 0,-3 1 0 16,3-3 8-16,-3 3-8 0,0-6 10 0,0 3-10 0,0 2 10 0,0-4-10 0,0 2 10 0,0-3-10 31,0 0 12-31,0 0-4 0,-3 1-8 0,3-1 12 0,0 3-4 0,0-3 0 16,-3-5-8-16,3 6 12 15,-3-6-12-15,6 5 8 0,-3 0-8 0,3 0 0 0,-3 1 13 0,0-1-3 16,-3-5-1-16,0 0 0 0,6 3-9 0,-6-3-11 16,6 2 3-16,0 4 0 0,0-4 8 0,-6-2-12 15,0 0 12-15,0 0-705 16,0 0-135-16</inkml:trace>
  <inkml:trace contextRef="#ctx0" brushRef="#br0" timeOffset="54069.817">20775 14264 966 0,'0'0'27'0,"0"0"7"0,-3-3-34 0,-3 3 0 31,0 0 0-31,-3 0 0 0,4 0 84 0,-1 0 11 0,0 0 1 0,-3 0 1 16,3 0-31-16,0 3-6 0,0-1-2 0,6-2 0 15,-6 3-24-15,0 0-5 0,6-3-1 0,-3 5 0 16,0 0-12-16,3-5-2 0,0 8-1 0,3 0 0 16,0 0-5-16,3 3-8 0,-3-3 11 0,6-1-11 15,-3 1 0-15,3-2 0 0,0-1 0 0,0 0-12 16,-1-5 12-16,1 0-9 0,0-2 9 0,0-1-8 16,0-2 8-16,0-1 16 0,0-2-4 0,0 1-1 15,-3-4 24-15,3 0 5 0,-6 1 0 0,3-1 1 0,0 1 24 0,-3-4 5 16,0 1 1-16,-3 3 0 0,0-1-11 0,0 0-1 0,-3-2-1 15,0 5 0-15,-3-2-16 0,3 2-3 0,-3-3-1 16,0 3 0-16,-3 0-15 0,3 3-3 0,-3 2-1 0,0-2 0 31,0 2-10-31,0 3-1 0,0 0-8 0,3 3 12 0,-3 2-12 0,4 3-16 16,-1 0 3-16,0 5 1 16,3 1-3-16,0 2 0 0,0-1 0 0,3 4 0 15,3 2 5-15,0-2 1 0,3 4 0 0,0-1 0 0,-1 1-1 0,1 1 0 16,6-3 0-16,-3-2 0 15,3-1-14-15,3-4-2 0,-3-4-1 0,3-2 0 16,0-3-9-16,0-2-1 0,0-3-1 0,-4-5 0 0,4 0 17 0,-3-6 3 0,0 0 1 0,-3-2 0 16,-3-3 37-16,0 3 8 0,-3-5 2 0,-3 4 0 15,-3-2 18-15,-3 3 4 0,0 0 1 0,-3 2 0 16,-3 1-7-16,-3 2-2 0,3 0 0 0,-2 3 0 16,-4 2-9-16,3 0-3 0,0 3 0 0,3 0 0 15,0 3-18-15,0 0-4 0,0 2-1 0,6 0 0 16,-3 1-9-16,3 1 0 0,-2-1 0 0,5-1 0 31,-3 3-19-31,3 0-5 0,3 0-2 0,0 0 0 16,0-3-122-16,0 3-25 0,6-3-5 0,-3 1-1 0</inkml:trace>
  <inkml:trace contextRef="#ctx0" brushRef="#br0" timeOffset="55922.986">21177 13938 1137 0,'0'0'24'0,"0"0"6"0,0 0 1 0,0 0 2 0,0 0-33 0,0 0 0 0,-6 0 0 0,6 0 0 0,0 0 57 0,0 0 5 15,-3 3 1-15,3-3 0 0,0 0-17 0,-6 3-3 16,0-1-1-16,3 3 0 0,0-2 4 0,0 2 1 16,0 1 0-16,0 2 0 0,0-3-7 0,0 3 0 15,0 2-1-15,0 1 0 0,3 2-22 0,-2 3-4 16,2-3-1-16,0 1 0 0,0 1-12 0,2 1 9 0,1 3-9 0,0-3 8 16,3 0-8-16,0-3 0 0,0 0 0 0,0 0 0 15,3-2 0-15,0-1 0 0,0-2-9 0,3-2 9 16,0-1 0-16,0-2 0 0,-3-3 0 0,3 0 0 15,0-3 16-15,-4-2 0 0,-2-1 0 0,3 1 0 16,0-3 17-16,0 0 4 0,-3-2 1 0,3 2 0 16,-6-5-3-16,0 2-1 15,-3 0 0-15,0 1 0 0,0-3 2 0,0 5 1 16,0-3 0-16,-6 0 0 0,3 1-5 0,-3 2 0 16,3 0-1-16,0 3 0 0,0-6-7 0,0 6-2 15,-6 0 0-15,3-1 0 0,-3 1-10 0,3 0-3 16,1 2 0-16,-1-2 0 0,0 2-20 0,6 3-4 0,0 0-1 0,0 0 0 31,-6-3-40-31,6 3-8 0,0 0-1 0,0 0-634 0,0 0-126 0</inkml:trace>
  <inkml:trace contextRef="#ctx0" brushRef="#br0" timeOffset="56450.6158">21418 14073 1224 0,'0'0'27'0,"0"0"5"0,-3 3 2 0,3-3 0 0,3 0-34 0,-3 0 0 0,0-3 0 0,0 3 0 15,0 0 96-15,0 0 12 0,0 0 2 0,0 0 1 0,0 0-41 0,0 0-8 16,0 0-2-16,0-2 0 0,-3-1-20 0,6-2-5 15,0-1-1-15,-3 6 0 0,3-5-15 0,3 0-3 16,0 2-1-16,0-5 0 0,0 3-1 0,-6 5 0 16,6-5 0-16,0 2 0 0,3-2-14 0,-9 5 11 15,0 0-11-15,6-6 10 0,0 4-10 0,0-1 12 16,-6 3-12-16,0 0 12 0,0 0-4 0,6 3 0 0,-6-3 0 0,0 0 0 16,3 5 10-16,3 3 2 0,-3 0 0 0,-3 0 0 15,0 2-12-15,0-2-8 0,0 0 9 0,0 0-9 0,0 0 8 0,-3 0-8 16,3-3 0-16,0-5 0 0,0 8 0 0,0-8 0 15,0 0 0-15,3 6 0 0,-3-1 0 0,0-5 14 16,5 5-4-16,-5-5-1 0,0 0-26 0,9 3-6 31,0 2-1-31,-3-2 0 0,3-1 10 0,0 1 2 0,0 0 0 0,0-1 0 0,-3 4 12 16,3-4-9-16,0 4 9 0,-3-4-8 0,0 4 0 0,-6-6 0 16,6 5 0-16,-3 0 0 0,0 0 8 0,-3-5 0 15,3 8 0-15,-3 0 0 0,-3 0 0 0,0 0 0 16,3 0 0-16,-6 3 11 15,0-3 8-15,0 0 1 0,0-1 1 0,0 1 0 16,0-2-1-16,0-1-1 0,-3 3 0 0,0-5 0 16,9-3-19-16,-9 5 10 0,3 0-10 0,6-5-663 15,0 0-137-15</inkml:trace>
  <inkml:trace contextRef="#ctx0" brushRef="#br0" timeOffset="58670.1947">21019 14610 1112 0,'0'0'24'0,"0"0"6"0,0 0 1 0,0 0 0 0,0 0-31 0,0 0 0 0,0-2 0 0,0 2 0 31,0-6 74-31,0 6 9 0,-3-5 1 0,3 5 1 16,3-5-19-16,-3 5-4 0,0 0-1 0,0 0 0 16,0 0-30-16,0 0-7 0,0 0 0 0,0 0-1 15,6 2-3-15,3 4-1 0,-6 2 0 0,6-3 0 16,-3 3-1-16,0 0 0 0,3 2 0 0,-3 1 0 15,0 2-3-15,3-2-1 0,0 2 0 0,0 0 0 0,0 3 0 16,3-3 0-16,-4 6 0 0,1-3 0 0,3 0-2 0,0 5 0 16,0-3 0-16,0 3 0 0,0-2-4 0,3 0 0 0,0 2-8 15,0 0 12-15,-1 0-12 0,1 0 0 0,0 0 0 16,0 1 0-16,3-1 0 0,-3 0 0 0,0 0 0 0,3-2 0 16,-1 4 0-16,1-1 9 0,-3-1-1 0,0-3 0 15,0 3-8-15,0 3 0 0,0-3 0 0,-3 3-11 31,2 0 11-31,1 0 9 0,-3-3-1 0,0 3-8 0,0-3 9 0,0-3-9 16,0 1 0-16,0 0 9 0,3-4-9 0,-6 1 0 16,3-3 0-16,-4 1 0 0,-2-4 13 0,0 4-2 15,6-7-1-15,-3 4 0 0,-6-3 1 0,3-3 0 16,0 3 0-16,0-2 0 0,-3-1-11 0,-3-5 12 0,0 0-12 0,6 8 12 0,-3-6-12 16,-3-2 0-1,0 0 9-15,0 0-9 0,0 0 0 0,0 0-18 0,0 0 3 0,0 0 1 16,0 0-27-1,0 0-6-15,0 0-1 0,0 0 0 0,0 0-33 0,0 0-7 0,0 0-2 0,0 0-435 16,0 0-87-16</inkml:trace>
  <inkml:trace contextRef="#ctx0" brushRef="#br0" timeOffset="59105.5687">21680 15737 1335 0,'0'0'29'0,"0"0"7"0,0 0 0 0,-6-2 2 0,3-6-30 0,-3 8-8 16,0-5 0-16,3-1 0 0,0-2 56 0,0 6 11 16,3 2 1-16,-3-6 1 0,0 1-1 0,3 5-1 15,0 0 0-15,0 0 0 0,0 0-9 0,0 0-2 16,0 0 0-16,0 0 0 0,9 0-25 0,-3 3-6 15,6 2-1-15,0 3 0 0,-3 0 12 0,3 0 3 16,6 5 0-16,3 0 0 0,-3-2-24 0,-1-1-5 0,1 1-1 0,3 0 0 16,-6-1-9-16,0-4 0 0,3 4 0 0,0-2 0 15,-7-3 0-15,1-2 0 0,0 2 0 0,0 1 0 16,-3-4 0-16,-9-2 18 0,0 0-2 0,9-2 0 16,0-1 11-16,-9 3 1 0,0 0 1 0,3-8 0 0,0 3 1 15,-3-3 0-15,-3-5 0 0,0-1 0 0,-3 1-10 16,3-3-1-1,-3 0-1-15,0 0 0 0,0-2-18 0,0 2 0 16,-3-2-8-16,3 2 8 0,0-3 0 0,0 3 15 0,-2-2-2 0,5 4 0 16,0-1-13-16,0-1-15 0,-6 3 3 0,6-1 1 15,3 1-3-15,-3 5-1 0,0 3 0 0,3-3 0 32,0 3-117-32,0 5-24 0,-3-6-5 0</inkml:trace>
  <inkml:trace contextRef="#ctx0" brushRef="#br0" timeOffset="59924.0719">22088 15671 1411 0,'0'0'31'0,"0"0"6"0,0 0 2 0,0 0 1 0,0 0-32 0,0 0-8 16,0 0 0-16,0 0 0 15,0 0 34-15,0 0 6 0,0 0 0 0,0 0 1 16,0 0-13-16,9 3-4 0,-3-3 0 0,0 0 0 16,0 0 14-16,0-3 2 0,3 3 1 0,-3-2 0 15,0-4-32-15,-1 4-9 0,4-4 0 0,0 1 0 0,0-3 9 0,0 6-9 0,3-4 12 0,-3 1-12 16,-3-3 8-16,3 3-8 16,3-1 0-16,-3 1 0 15,0 0 0-15,-3 0 0 0,0-1-12 0,3 4 3 0,-1-1 9 0,-8 3 8 16,0 0-8-16,9-3 11 0,0 3-11 0,-9 0 0 0,0 0 0 0,0 0 8 15,0 0 10-15,3 6 2 0,-3 2 0 0,-3-1 0 16,3 1 11-16,-3 3 2 0,3-3 1 0,0 5 0 16,-3 3-34-16,0-3-12 0,-3 3 0 0,3-3 0 15,-3 3 12-15,6 0 16 0,-2-3-3 0,2 3-1 16,2-3-12-16,-2 3 0 0,-2 0 0 0,-1-3 0 0,6 1 0 0,-3 2-13 16,0-3 2-16,0-3 1 0,0 1 18 0,2 0 3 15,-2-1 1-15,0-5 0 0,-2 6-12 0,4-3 0 16,-2-8 9-16,0 5-9 0,9 3 20 0,-9-8-1 15,0 0 0-15,6 5 0 0,3-2 18 0,-9-3 4 16,0 0 1-16,9 5 0 0,6-5-34 0,-6 3-8 16,-3-3 0-16,-6 0 0 15,12 0 0-15,-3-3 12 0,3 3-12 0,0-5 12 16,-3 2-12-16,0-2 0 0,2 0 0 0,-2 2-11 16,-3-2 11-16,9 0-12 0,-6-1 12 0,3-2-12 15,-3 6-8-15,-3-4-3 0,6-1 0 0,-6 1 0 16,3 1-29-16,-6 2-5 0,3-2-2 0,0 2 0 15,-3-2-32-15,-3 5-6 0,3-3-2 0,-3 3-668 16</inkml:trace>
  <inkml:trace contextRef="#ctx0" brushRef="#br0" timeOffset="60205.4113">22198 15867 1371 0,'0'0'30'0,"0"0"6"0,0 0 2 0,0 0 1 0,6 0-31 0,-6 0-8 16,0 0 0-16,0 0 0 0,6-3 60 0,-6 3 12 15,0 0 1-15,12-8 1 0,0 3 3 0,-3 0 1 0,0-3 0 0,0 5 0 16,2-2-33-16,4 0-6 0,-6 2-2 0,0-2 0 15,6 0-24-15,-3 5-5 0,0-3 0 0,-12 3-8 16,0 0 0-16,18-5 0 0,-6 2-10 0,6-2 10 16,-7-1-164-16,4 1-26 0,-9 0-5 0</inkml:trace>
  <inkml:trace contextRef="#ctx0" brushRef="#br0" timeOffset="60740.5641">22648 15751 1183 0,'0'0'33'0,"0"0"8"0,0 0-33 0,0 0-8 16,0 0 0-16,0 0 0 0,0 0 70 0,0 0 12 15,0 0 2-15,3 2 1 0,-3-2 7 0,0 0 0 16,0 0 1-16,5 0 0 0,-2 0-36 0,-3 0-7 0,0 0-2 0,0 0 0 16,0 0-20-16,0 0-4 0,0 0 0 0,15 0-1 15,0 0-15-15,-6 0-8 0,0-5 10 0,3 2-10 16,-3-2 0-16,6 5 0 0,-9-8 0 0,3 3 0 16,3 5-12-16,-3-5-6 0,-1-1-1 0,-5 4 0 0,3-1-4 15,3 3-1-15,-9 0 0 0,0 0 0 0,0 0 12 0,0 0 1 31,0 0 1-31,3 3 0 0,0 2 18 0,-3 0 3 16,-6-2 1-16,6 7 0 0,-6-2 23 0,6 0 5 0,-3 0 0 0,-3 0 1 16,6-3-24-16,-3 3-5 0,3-8 0 0,-8 8-1 15,8-2-11-15,0-6 0 0,-3 5 0 0,0 0 8 0,0-2-8 0,3-3 0 0,0 0 0 0,0 0 0 16,6 3-13-16,-6-3 1 0,0 0 1 0,8 7 0 31,1-1 1-31,-3-6 0 0,-6 0 0 0,12 8 0 0,0-3 1 0,-6-5 0 16,9 5 0-16,-9 1 0 0,3-4-4 0,0 3-1 15,0 3 0-15,-6-2 0 0,-3-1 5 0,9 3 1 16,-6 0 0-16,0-3 0 16,-6 3 17-16,3 3 4 0,0-3 1 0,-3 2 0 15,3 1 36-15,-9-1 7 0,6 1 2 0,0 0 0 0,-3-1-5 0,0 1-1 0,0-1 0 0,0-4 0 16,6 2-33-16,-3-3-6 0,0 0-2 0,-3-2-717 16,3 2-144-16</inkml:trace>
  <inkml:trace contextRef="#ctx0" brushRef="#br0" timeOffset="63642.8986">20061 14846 1064 0,'0'0'30'0,"-3"8"6"0,-3-3-28 0,0 0-8 0,3 1 0 0,0-4 0 16,-3 4 56-16,6-6 11 0,-3 5 1 0,3-5 1 16,0 0 0-16,0 0 0 0,0 0 0 0,0 0 0 15,0 0-19-15,0 0-4 0,0 0-1 0,0 0 0 16,0 0-9-16,0 0-3 0,0 0 0 0,6 2 0 16,0-2 6-16,0 0 1 0,3-2 0 0,0-1 0 15,0-2-8-15,3 0 0 0,-3-1-1 0,6-2 0 31,-1-2 1-31,1 2 1 0,3-3 0 0,0-2 0 0,0 0-10 0,3 2-3 16,0-2 0-16,-4 0 0 0,1 0-12 0,3-1-8 0,-3 1 8 0,0-3-8 16,3 3 0-16,-1-3 8 15,1 0-8-15,0-2 0 0,3-1 0 0,-3 3 0 0,3 0 0 0,-4 1 0 0,1-4 0 0,0 6 0 16,-3-3 0-16,-3 0 8 0,0 3-8 0,-3 0 11 31,-3-1-11-31,0 6 12 0,-1-2-12 0,-5 5 0 0,3-1 0 0,-6 6-679 16,0 0-137-16</inkml:trace>
  <inkml:trace contextRef="#ctx0" brushRef="#br0" timeOffset="64374.2875">20106 14745 878 0,'0'0'19'15,"0"0"4"-15,0 0 1 0,0-5 1 0,0 5-25 0,-3-5 0 0,3-1 0 0,-3-2 0 16,3 8 61-16,0 0 7 0,0-5 2 0,0 5 0 16,0 0 8-16,0 0 2 0,0 0 0 0,0 0 0 15,3-5 0-15,-3 5 0 0,0 0 0 0,0 0 0 0,0 0-19 0,0 0-3 16,0 0-1-16,0 0 0 0,0 0-19 0,0 0-4 0,0 8-1 15,0 2 0-15,3-2-13 0,-3 3-2 0,-3-1-1 0,3 1 0 16,0 2-5-16,-3 1-2 0,0 1 0 0,-3 1 0 16,3 0-10-16,-3 0 0 0,3 0 0 0,-3 0 0 15,3-3 0-15,0 0 0 0,0 0 0 0,0 1 0 32,0-4 0-32,0-2 0 0,3 3 0 0,-3-3 0 15,3-3 0-15,0 3 0 0,0-8 0 0,0 0 0 0,0 5 0 0,0-5 0 16,0 0 0-16,0 0 0 0,3 6 0 0,-3-6 0 15,0 0 0-15,9 5 0 0,-3-5 22 0,0 2-1 16,0-2 0-16,3-2 0 0,-3 2-1 0,3-3-1 16,2-2 0-16,1 2 0 0,0 1-7 0,3-4 0 15,0 4-1-15,3-4 0 0,-3 1-11 0,0 2 10 0,3-2-10 0,-7 0 10 16,4 0-10-16,-3 2 0 0,0-2 0 0,-3 2 0 16,3-2-20-16,-3-1 1 0,0 4 0 0,0-1-658 15,-3-2-132-15</inkml:trace>
  <inkml:trace contextRef="#ctx0" brushRef="#br0" timeOffset="64805.9343">20174 15348 1256 0,'0'0'28'0,"0"0"5"0,-6-5 2 0,3 3 0 0,0-4-35 0,3 6 0 0,-6-2 0 0,6 2 0 15,0 0 48-15,0 0 4 0,0 0 0 0,0 0 0 16,0 0-12-16,0 0-3 0,0 0 0 0,0 0 0 16,0 0-2-16,9 2-1 0,0-2 0 0,0 6 0 15,3 1 6-15,0-1 0 0,0 2 1 0,0 0 0 16,-1 2-18-16,1-2-4 16,-3 0-1-16,3 3 0 0,-3-3-8 0,0 0-2 15,0 2 0-15,-3-2 0 0,3-3-8 0,-3 6 8 16,0-3-8-16,0 0 8 0,-3-3-8 0,3 0 0 0,-3 1 0 0,-3-6 8 15,6 5-25-15,-6-5-6 0,0 0-1 0,0 0 0 32,0 0-136-32,0 0-27 0,0 0-5 0</inkml:trace>
  <inkml:trace contextRef="#ctx0" brushRef="#br0" timeOffset="65067.5568">20341 15269 1224 0,'0'0'27'0,"0"0"5"0,0 0 2 0,0 0 0 0,0 0-34 0,0 0 0 0,0 0 0 0,0 0 0 31,0 0 56-31,-3 5 4 0,0 3 0 0,0 0 1 16,3-2-12-16,-3 4-2 0,3-2-1 0,0 3 0 0,-3-1 3 0,3 1 1 0,0 2 0 0,0-2 0 16,-3 2-16-16,0 0-3 0,3 0-1 0,-3 1 0 15,3-4-19-15,-3 9-11 0,0-6 12 0,3 0-12 16,-3 0 8-16,3 1-8 15,0-4 0-15,0 1 0 16,0-1-19-16,3-2-10 0,-3 0-3 0,0-8 0 16,0 0-64-16,0 0-14 0,6 6-2 0</inkml:trace>
  <inkml:trace contextRef="#ctx0" brushRef="#br0" timeOffset="65609.2078">20457 15362 1137 0,'0'0'24'0,"0"0"6"0,0 0 1 0,0 0 2 0,0 0-33 0,0 0 0 0,0 0 0 0,0 0 0 15,-6-6 89-15,6 6 11 0,-3-2 3 0,3 2 0 16,-6-3-23-16,6 3-5 0,0 0-1 0,-3-3 0 15,3 3-29-15,0 0-5 0,0-7-2 0,0 7 0 16,-3-6-11-16,3 1-3 0,3 0 0 0,-3-1 0 16,3 1-15-16,3 0-9 0,0 0 10 0,0-1-10 15,6 4 8-15,-3-4-8 0,3 4 0 0,2-1 0 0,1 0 0 0,0 1 0 16,-3-1 0-16,0 3 0 16,0 0 0-16,3 0 0 0,-6 0 0 0,0 0 0 0,-3 3 0 0,-6-3 0 15,9 2 0-15,-9-2 0 0,2 8 8 0,-2-2-8 16,0 2 0-16,0 2 0 0,-2-2 11 0,-4 0-11 0,0 3 12 15,0-4-12-15,0 1 10 0,0 3-10 0,-3-3 8 16,3-3-8-16,0 3 0 0,-3-3 8 0,3 1-8 0,0-1 0 16,0-2 0-16,6-3 0 0,0 0 0 0,-3 5 0 0,3-5 0 0,0 0-14 15,0 0 5-15,0 0 1 0,0 0-9 0,0 0-2 32,0 0 0-32,0 0 0 0,9 3-2 0,0-3-1 15,0 2 0-15,0 1 0 0,3-3 6 0,0 3 2 16,0-1 0-16,-1 1 0 0,4 0 3 0,-6-1 1 0,3-2 0 0,-3 5 0 15,0-2 10-15,0 2 0 0,-3 3 0 0,-3 0-8 16,-3 0 8-16,0 0 0 0,0 5 8 0,-3 1-8 16,-3-1 27-16,-3 0 1 0,-3 0 0 0,0 6 0 15,3-6 14-15,-3 3 3 0,-2-3 1 0,-1 0 0 16,3-2-13-16,0 2-2 0,0 0-1 0,0-2 0 16,3-3-75-16,3-3-15 0,0 1-4 0</inkml:trace>
  <inkml:trace contextRef="#ctx0" brushRef="#br0" timeOffset="67847.87">18912 12994 1087 0,'0'0'24'0,"0"0"4"0,0 0 2 0,0 0 1 0,0 0-31 0,-3 2 0 0,-3 1 0 0,0 0 0 16,3 2 45-16,3-5 3 0,0 0 1 0,-3 5 0 15,3-5-13-15,0 0-4 0,-3 6 0 0,3-6 0 0,0 0-5 0,3 5-2 16,-3-5 0-16,6 5 0 16,-3 0-5-16,3 1 0 0,-6-6-1 0,9 2 0 15,-3 4-3-15,3-6-1 0,0 2 0 0,0 1 0 16,0-3-3-16,3 0-1 0,-4-3 0 0,4 1 0 16,3-1-2-16,-3 0 0 0,3 1 0 0,0-4 0 15,3 1-9-15,0-3 12 0,-1 3-12 0,4-3 12 16,-3 3-12-16,3-3 8 0,0 0-8 0,3-3 8 15,-4 3-8-15,4-2 8 0,0-1-8 0,-3 0 8 0,0-2-8 0,-3 3 8 0,0-4-8 0,-1 1 8 16,-2 0-8-16,-3 0 0 0,3 0 0 0,0-1 8 16,-3 1-8-16,0 2 0 0,3 1 9 0,-3-1-9 15,-1 1 0-15,-2-1 8 0,3 3-8 0,0 0 0 16,-3 0 0 0,3 0 0-16,-3 0 0 0,0 3 0 0,0 0 0 0,0 0 8 0,-3-1-8 0,0 4 0 15,-6 2 8-15,3-3-8 16,-3 3 8-16,0 0-8 0,6-5 0 0,-6 5-8 0,0 0 0 0,0 0 0 15,0 0-4-15,0 0-1 0,0 0 0 0,0-6 0 16,0 6-8-16,0 0-2 0,-3-5 0 0,3 5 0 16,0 0-36-16,-6 0-7 15,0-3-2-15,0 6 0 0,0-3-18 0,3 3-4 0,3-3-1 0,-6 2-428 16</inkml:trace>
  <inkml:trace contextRef="#ctx0" brushRef="#br0" timeOffset="68194.5392">19495 12681 1062 0,'0'0'23'0,"0"0"5"0,-6 0 0 0,0 0 3 0,1 0-31 0,-1 0 0 0,0 0 0 0,3 0 0 32,-6 3 82-32,3-3 10 0,3 3 3 0,3-3 0 15,-6 0-12-15,0 0-3 0,0 2 0 0,6-2 0 16,0 0-13-16,0 0-3 0,0 0-1 0,0 0 0 16,0 0-27-16,0 0-6 0,0 0-1 0,0 0 0 15,0 0-17-15,0 0-3 0,6-2-1 0,-3-4 0 0,6 1 1 0,0 0 0 16,0 0 0-16,3-3 0 0,-4 2-9 0,4-2 0 15,0 1 0-15,0-1 8 0,0 2-8 0,3-2 0 0,-3 3 0 0,0 0 0 16,0-1 0-16,0 1 0 0,-1 3 0 0,-2-1 0 16,0 3 0-16,0 0 0 0,-3 0 0 0,-6 0 0 15,0 0 0-15,6 3 8 0,0 2-8 0,-3 3 8 16,-3 0-8-16,0 0 0 0,0 0 0 0,-3 2 8 16,3 1-8-16,-3 2 0 0,-3-2 0 0,0 2 8 15,0 0-8-15,0 0 0 16,0 3 0-16,0-3 8 0,-2 3-8 0,2-3 0 15,-3 1 0-15,0-1 0 0,0 0 0 0,3 0 0 16,0 1 0-16,0-4 0 0,3 1-11 0,0-1-7 0,-3 1-2 0,6-3-599 16,0-3-120-16</inkml:trace>
  <inkml:trace contextRef="#ctx0" brushRef="#br0" timeOffset="70012.1193">19400 13168 1130 0,'0'0'32'0,"0"0"8"0,0-5-32 0,-3-3-8 0,3 3 0 0,0 0 0 0,-3-1 47 0,0 1 8 15,0 0 1-15,3 5 1 0,0-6-8 0,-3 4-1 16,0-1-1-16,3 3 0 0,0 0-12 0,-6-5-3 16,6 5 0-16,0 0 0 0,-6 0 6 0,0 0 1 15,6 0 0-15,-6 5 0 0,0 0-31 0,-2 3-8 16,2 3 0-16,0-1 0 0,-3 4 0 0,0-1-8 16,3 3 0-16,-3 0 0 0,0 2 8 0,0 1 0 0,0 5 0 15,3-3 0-15,0 0-11 0,0 0 11 0,0 3-13 0,3 0 5 16,0-1 8-16,3 4 0 15,-3-3 0-15,6 2 0 0,0-2 0 0,0-3 0 0,3 0 0 0,3-2 0 16,3-3 0-16,-3-3 0 0,3-2 0 0,3-4 0 16,-3 1 0-16,0-5 0 0,0 0 0 0,-4-3 0 15,4-3 0-15,0 0 9 0,-3-2 0 0,0 0 0 0,0-3 9 0,0-3 2 16,0 1 0-16,0-1 0 0,-3-5 11 0,0 3 2 16,0-3 1-16,0-2 0 0,0 2 6 0,0-3 0 0,0 1 1 0,-1-1 0 15,-2 3-21-15,0 0-4 0,0 1 0 0,-3 1-1 16,0 1-4-16,0 0-1 0,0 0 0 0,0-1 0 15,-3 1-2-15,0 3-8 0,-2-1 12 0,2 0-4 32,-3 4 0-32,0-1-8 0,0 0 12 0,0 2-4 0,0 1-8 0,0 0 0 15,0 2 0-15,0 0 8 0,3 1-8 16,-3-1-12-16,3 3 2 0,3 0 1 16,-6-2-35-16,0 2-8 0,6 0 0 0,0 0-1 15,-6 2-42-15,6-2-8 0,-6 3-1 0,3 2-664 16</inkml:trace>
  <inkml:trace contextRef="#ctx0" brushRef="#br0" timeOffset="70212.4902">19293 13412 1258 0,'0'0'36'0,"0"0"7"0,0 0-35 15,3-6-8 1,-3 6 0-16,6-5 0 0,-3 0 56 0,6 0 10 15,-3 2 2-15,0 0 0 0,3-2-15 0,-3 2-2 16,3 1-1-16,-1-1 0 0,1 0-16 0,0 1-3 0,3-1-1 0,-3 3 0 16,0 0-14-16,3 0-4 0,-3 0 0 0,3 0 0 15,0 0-24-15,0 0-4 0,-3 3-2 0,-1-1-502 16,1 1-100-16</inkml:trace>
  <inkml:trace contextRef="#ctx0" brushRef="#br0" timeOffset="70408.9921">19632 13367 1353 0,'0'0'29'0,"0"5"7"0,0 3 0 0,0 0 4 0,0 3-32 0,-3-1-8 0,3 3 0 0,0 1 0 15,-3-1 54-15,3 3 10 0,0 2 1 0,-3-2 1 16,3 3-29-16,0-4-5 0,0 4-2 0,0-3-519 15,3-3-104-15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39:16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10006 10747 1332 0,'-3'-5'29'0,"3"5"7"0,-3-3 0 0,3-2 1 0,0-3-29 0,0 3-8 0,0-3 0 0,0 3 0 15,3-1 76-15,-6 1 15 0,3 0 2 0,0-3 1 16,0 3-18-16,3 2-4 0,-3 3-1 0,3-5 0 16,0-1-23-16,-3 6-5 15,0 0-1-15,0-2 0 0,0-4-11 0,0 6-3 16,0 0 0-16,0 0 0 0,0 0-13 0,0 0-3 0,0 0-1 0,0 0 0 15,0 0-11-15,0 0 0 0,0 0 9 0,0 0-9 16,6 8 8-16,-6-8-8 0,0 8 8 0,0 3-8 0,3-3 8 0,-3 2-8 16,0 4 8-16,0-1-8 0,-3 0 8 0,3 0-8 31,0 3 8-31,0 3-8 0,0-1 0 0,3 3 0 0,0 3 0 0,-3 0 0 16,3 0 0-16,0 0 9 0,-3 2-9 0,0-5 0 0,3 3 11 15,-3 0-11-15,0-3 10 0,0 0-10 0,3-2 8 0,-6-1-8 16,3-2 0-16,0 0 0 0,0 0 11 15,0-3-11-15,0 0 12 0,0-2-12 0,0-3 0 16,-3 0 0-16,3 0 0 0,0-3 0 0,-3 0 0 0,3-5-11 16,0 0 11-16,0 0-13 15,0 0-34-15,0 0-6 0,0 0-2 0,0 0-593 16,0 0-118-16</inkml:trace>
  <inkml:trace contextRef="#ctx0" brushRef="#br0" timeOffset="476.3921">9619 10634 1713 0,'0'0'37'0,"-3"0"8"0,-6 0 2 0,6 0 2 16,3 0-39-16,-6 0-10 0,0 0 0 0,0 0 0 0,3 0 79 0,3 0 13 16,0 0 4-16,0-3 0 15,0 3-36-15,0 0-8 0,0 0 0 0,0 0-1 16,0 0-8-16,6-3-2 0,3 1 0 0,0-1 0 15,0 0-17-15,3 3-3 0,-3 0-1 0,0 0 0 16,3 0-8-16,3 0-1 0,-3 0-1 0,2 0 0 16,4 0-10-16,0 0 12 0,0 0-12 0,0 0 12 0,3-2-2 0,3 2 0 0,-7-3 0 0,4 0 0 31,-3 1-2-31,6-1 0 0,-3 1 0 0,3-1 0 0,-4 0-8 0,-2 1 8 16,0-4-8-16,0 4 8 0,-3-1-8 0,0 0 10 15,0-2-10-15,-3 2 10 0,-1 1-10 0,1-4 0 16,-3 4 9-16,0-1-9 0,0 1 0 0,-3-1 9 15,0 0-9-15,-6 3 0 16,6-2-18-16,0-1-10 0,0 3-3 0,0-3-732 16,-6 3-146-16</inkml:trace>
  <inkml:trace contextRef="#ctx0" brushRef="#br0" timeOffset="961.2178">10447 10361 1605 0,'0'0'35'0,"0"0"7"0,-3-3 2 0,3 3 2 0,0 0-37 0,-3 0-9 16,-3-2 0-16,6 2 0 0,0 0 83 0,-6 0 14 15,3 0 3-15,3 0 1 0,-6 0-47 0,6 0-10 16,-6 5-1-16,0 3-1 0,0-3-28 0,3 3-6 16,0 3 0-16,-3-1-8 15,3 4 0-15,0-1 0 0,3 0 0 0,0 3 0 16,3 0 0-16,-3-3 0 0,0 0 0 0,0 3 0 15,6-5 0-15,0 2 0 0,0-5-8 0,0 3 8 16,3-4 0-16,0-1 0 0,-3-4 0 0,3 1 0 16,0 0 20-16,-1-3 8 0,1-3 0 0,0 0 1 0,-3 1 20 0,6-6 4 15,-3 0 1-15,0-3 0 0,0 3-3 0,-3-2-1 16,0-3 0-16,0 2 0 0,0 0-14 0,-3-2-2 0,-3 5-1 0,0-2 0 16,0-1-8-16,0 0-1 0,-3 1-1 0,-3 2 0 15,3-3-13-15,0 3-2 0,-3 0-8 0,0 3 12 16,0 3-36-16,0 2-8 0,0-3-2 0,0 6 0 15,-3-1-116-15,6 3-23 0,0 3-5 0,-3 0-518 16,3 3-103-16</inkml:trace>
  <inkml:trace contextRef="#ctx0" brushRef="#br0" timeOffset="1357.8464">10408 11152 1496 0,'0'0'42'0,"6"-2"10"0,-3-4-41 0,0 1-11 0,-3 0 0 0,0-1 0 16,6 1 137-16,-6 5 26 0,3-5 5 0,0 0 0 15,0 2-68-15,-3 3-13 0,0 0-3 0,0 0-1 16,0 0-27-16,0 0-4 0,6 5-2 0,-3 0 0 16,0 3-30-16,0 0-5 15,-3 3-2-15,6-1 0 0,-3 4-1 0,-3-1-1 16,0 3 0-16,0 2 0 0,0 1-11 0,0 2 12 15,-3-2-12-15,3-4 12 0,0 4-12 0,0-3 0 16,0 2 0-16,-3-2 0 16,3-3-113-16,0 1-15 0,0-1-4 0</inkml:trace>
  <inkml:trace contextRef="#ctx0" brushRef="#br0" timeOffset="3127.4762">10825 11030 1450 0,'-9'22'32'0,"9"-22"6"0,0 0 2 0,0 0 1 15,-6 5-33-15,0 0-8 0,3-5 0 0,-3 0 0 0,3 0 82 16,-3-2 14-16,3-1 4 0,0 0 0 0,0 1-36 0,0-1-6 15,0 0-2-15,3 1 0 16,0 2-19-16,0-6-4 0,0 4-1 0,3-4 0 0,0 4-14 16,0-1-3-16,-3 3-1 15,6-2 0-15,3 2-1 0,-9 0 0 0,9-3 0 0,3 0 0 16,-3 1-13-16,6-1 11 0,-4 3-11 0,4-3 10 0,3-2-10 0,0 2 8 16,-3 1-8-16,3-1 8 0,0-2-8 0,-1 2 0 0,-2 1 0 15,0-1 8-15,0-2-8 0,-3-1 0 0,0 6 0 0,0-2 8 16,-3 2-8-16,0-3 0 0,0 6 0 0,0-3 0 31,-3-3 0-31,-1 6-9 0,1-1 0 0,0 1 0 16,-6-3-25-16,0 0-5 0,0 0-1 0,0 0 0 15,0 0-41-15,0 0-9 0,0 0-2 0,0 0-474 16,0 0-95-16</inkml:trace>
  <inkml:trace contextRef="#ctx0" brushRef="#br0" timeOffset="3396.8059">10911 11049 1411 0,'-6'24'31'0,"6"-24"6"0,0 0 2 0,0 0 1 0,0 0-32 0,-6 8-8 16,0-3 0-16,6-5 0 0,0 0 76 16,0 0 13-1,0 0 3-15,0 0 1 0,0 0-21 0,0 0-5 16,0 0-1-16,0 0 0 0,0 0-22 0,0 0-5 15,6 5-1-15,-6-5 0 0,6 3-13 0,3 0-2 0,3-1-1 16,0 1 0-16,-3 2-22 0,3-5 9 0,-1 0-9 0,1-2 0 16,0 2 0-16,0-3 0 0,0 3 0 0,0 0 0 15,0 0 0-15,-3-3 0 0,3 3 0 0,-3-2-9 16,3-1-39-16,-3 0-8 0,-1 3-2 0,-2-2-858 16</inkml:trace>
  <inkml:trace contextRef="#ctx0" brushRef="#br0" timeOffset="3859.1992">11015 10787 1422 0,'-3'-37'40'0,"0"34"9"0,-3 14-39 0,3 0-10 0,0-6 0 0,0 3 0 31,3-8 64-31,0 0 12 0,-3 5 1 0,3-5 1 0,0 0-18 0,0 0-3 0,0 0-1 0,0 0 0 16,0 0-28-16,0 0-7 15,0 0-1-15,3 5 0 0,3 1-9 0,0-1-3 0,3 0 0 0,-3 1 0 16,0-1-8-16,3 0 0 0,3 0 0 0,-3 1 0 0,3-1 0 0,0 0 0 16,0 3 0-16,-1-2 0 0,1-1 0 0,3 0 0 15,-3 0 0-15,0 1 0 0,0-1 0 0,-3 0 0 16,3-2 0-16,-3 2 0 0,3 0 0 0,-3 1 0 15,-1-1 0-15,1 0 0 0,0 1 0 0,-6 2 0 16,0 5 0-16,-6-5 8 0,3 2-8 0,0-2 0 16,3 0 0-16,0 3-11 0,-3-3 11 0,0 0 0 15,6 2 0-15,-6-2-8 0,0 3 8 0,-3-1 0 16,0-2 8-16,0 3-8 0,-3-1 26 0,0 1 1 16,0-3 0-16,0 0 0 15,1 3 9-15,-1-4 3 0,-3 7 0 0,0-1 0 16,0-3-10-16,0 1-1 0,0 0-1 0,3 2 0 15,-3 0-5-15,0 0-1 0,0-5 0 0,0 0 0 16,0 3-21-16,0-3 9 0,3 2-9 0,-2-2 0 16,5-2-11-16,-3 1-9 0,0-1-1 0,0-4-1013 15</inkml:trace>
  <inkml:trace contextRef="#ctx0" brushRef="#br0" timeOffset="11191.756">9917 12054 1148 0,'0'0'25'0,"0"0"6"0,0 0 1 0,0 0 0 0,0-8-32 0,0 6 0 0,3-3 0 0,-3-1 0 15,0 1 44-15,0 5 4 0,3-3 0 0,-3-2 0 16,0 0-10-16,3 2-2 0,-3 3 0 0,0 0 0 16,0 0-2-16,0 0-1 0,0 0 0 0,0 0 0 15,0 0-13-15,0 0-2 0,0 0-1 0,0 0 0 0,0 0 8 0,0 0 2 16,0 0 0-16,0 0 0 16,0 0 6-16,0 0 2 0,0 0 0 0,3 8 0 15,-6 3-3-15,3-1 0 0,-3 1 0 0,3-1 0 16,-3 4-12-16,3-1-2 0,-3 3-1 0,0 0 0 15,3 2-5-15,0 1-2 0,0-4 0 0,-3 7 0 16,3-1-10-16,-3 0 0 0,0 0 0 0,0 0 8 16,3-2-8-16,0-1 0 0,-3 1 9 0,3-1-9 15,-6 1 0-15,3-3 0 0,3 0 0 0,0 0 0 16,-3-6 8-16,3 1-8 0,-3 2 8 0,3-2-8 16,0-4 0-16,0 1 0 0,0-2 0 0,0-1-8 0,0-5-9 0,0 0-2 15,0 0 0-15,0 0 0 16,0 0-30-16,0 0-7 0,0 0 0 0,0 0-508 15,3-3-100-15</inkml:trace>
  <inkml:trace contextRef="#ctx0" brushRef="#br0" timeOffset="11637.3836">9673 12028 1602 0,'0'0'35'0,"0"0"7"0,0 0 2 0,-3 0 1 15,-3 0-36-15,0 0-9 0,6 0 0 0,0 0 0 0,0 0 74 0,0 0 13 16,-3 0 2-16,3 0 1 0,0 0-42 0,0 0-9 16,0 0-2-16,3-5 0 0,3 2-16 0,-6 3-3 15,3-5-1-15,6 2 0 0,0-2-8 0,0 2-1 0,2 1-8 0,1 2 12 16,0-3-3-16,0 0-1 0,6 1 0 0,0-1 0 16,0 0-8-16,3-2 10 0,-4 5-10 0,4-3 10 31,3-2-10-31,-6 2 8 0,0 1-8 0,3-4 8 0,-1 4-8 15,1-3 0-15,-3 2 0 0,0 0 0 0,0 1 8 0,-3-1-8 16,3 0 8-16,-6 1-8 16,-1-1 0-16,1 3 8 0,-12 0-8 0,9-3 0 15,-9 3 0-15,0 0 0 0,12 0-9 0,-12 0 9 16,0 0-59-16,12 0-5 0,-12 0 0 0,0 0-552 16,0 0-111-16</inkml:trace>
  <inkml:trace contextRef="#ctx0" brushRef="#br0" timeOffset="15365.0548">10405 11840 410 0,'0'0'11'0,"0"-3"4"0,0 3-15 0,0 0 0 0,0 0 0 0,0-5 0 16,0 3 80-16,0 2 12 0,0-6 4 0,0 6 0 16,0 0-4-16,3-8-1 0,-3 3 0 0,0 5 0 15,0-5-10-15,0 5-1 0,0-6-1 0,0 6 0 16,0 0-3-16,0 0-1 0,0-5 0 0,0 5 0 15,-3-5-9-15,3 0-2 0,0 5 0 0,-3-6 0 0,0 4-7 0,3 2-1 16,0 0-1-16,0 0 0 0,0 0-7 0,0 0-2 16,0 0 0-16,0 0 0 0,0 0-10 0,0 0-1 15,0 0-1-15,0 0 0 0,0 0-10 0,0 8-1 16,-3-1-1-16,3 4 0 0,0 0-8 0,0-1-2 16,0 1 0-16,-3-1 0 0,0 4-12 0,3-4 8 15,0 1-8-15,0-1 0 16,-3 1 0-16,3 0 0 0,0-1 0 0,3 1 0 15,-3-1 0-15,0 1 0 0,0-3 0 0,3 0 0 16,0 0 0-16,0-3 0 0,-3-5 0 0,3 8 0 16,0-3 0-16,-3-5 0 0,0 0-13 0,0 0 4 15,0 0-135-15,0 0-28 0,0 0-4 0</inkml:trace>
  <inkml:trace contextRef="#ctx0" brushRef="#br0" timeOffset="16312.0088">10426 12377 1468 0,'0'0'32'0,"0"0"8"0,0 0 0 0,0 0 1 0,0 0-33 0,0 0-8 16,0 0 0-16,-6 0 0 0,6 0 68 0,0 0 12 15,0 0 3-15,0 0 0 0,0 0 33 0,0 0 6 0,0 0 2 0,0 0 0 16,0 0-124-16,0 0-12 16,0 0-9-16,0 0-2 0,0 0 50 0,0 0 9 0,3-2 3 0,-3 2 0 15,0 0-5-15,0 0-1 0,3-6 0 0,3 1 0 16,0 2-10-16,0 1-3 0,0-1 0 0,-6 3 0 15,6-3-11-15,2 3-9 0,-2 0 12 0,3 3-12 16,-3 0 8-16,0-1-8 0,0 1 0 0,3 2 0 0,-3 1 8 16,0-1-8-16,-3 0 0 0,3 0 0 0,-3 3 8 0,3-2-8 15,-6 2 0-15,0-3 0 16,3 3 0-16,-3-3 0 0,0-2 0 0,0 2 0 16,-3 3 0-16,3-3-14 0,-3 3 2 0,0 0 1 15,-3 0-5-15,-3 3 0 0,0-1-1 0,3-2 0 16,-3-2 0-16,0 1 0 0,3 1 0 0,-3 3 0 15,3-3 8-15,1 0 9 0,-1 0-13 0,-3 2 5 16,3-2 8-16,0 0 0 0,-3-2 0 0,3-1-8 16,0-3 8-16,-3 1 0 0,3 0 0 0,0-3 0 0,-3 2 0 0,6-2 8 15,3 0-8-15,0 0 0 0,-9 0 12 0,6 0-1 16,3 0-1-16,0 0 0 0,0 0 0 0,0 0 0 16,0 0 0-16,0 0 0 0,0 0-1 0,0 0 0 15,0 0 0-15,0 0 0 0,0 0-9 0,0 0 0 16,0 0 0-16,0 0 0 0,0 0 0 0,6-2 0 15,0-1 0-15,3 3 0 0,-9 0 0 0,6-3 0 0,6 3 0 0,-3 0 0 16,-3 0 9-16,3 0-9 0,0-2 10 0,0-1-10 16,6 3 16-16,-4-2-2 0,4-1-1 0,0 3 0 15,0-3-13-15,-3 1 11 0,3-1-11 0,-3 0 10 16,0 1-10-16,-3 2 0 0,3 0 0 0,-1-3 8 16,-2 3-8-16,-3 0 0 0,3 3 9 0,-3-3-9 0,-6 0-14 15,6-3-7 1,0 3-2-16,3-3-713 0,-3 3-142 0</inkml:trace>
  <inkml:trace contextRef="#ctx0" brushRef="#br0" timeOffset="16950.0773">11012 12197 1443 0,'0'0'32'0,"0"0"6"0,-6-5 2 0,3 2 0 0,-3 1-32 0,0-1-8 16,6 3 0-16,-3-5 0 0,-3 2 42 0,0-2 6 16,6 5 2-16,-3-3 0 0,0 1 18 0,3 2 3 15,0 0 1-15,0 0 0 16,0 0-4-16,0 0 0 0,0 0 0 0,0-8 0 15,0 8-22-15,0 0-5 0,3-3-1 0,-3 3 0 16,6-3-15-16,0-2-3 0,0 2-1 0,3 3 0 16,0 0-7-16,-3 0-2 0,3 0 0 0,0 0 0 15,3 3-12-15,0-3 11 0,-3 0-11 0,3 3 10 16,0-1-10-16,2 1 0 0,-2-3 0 0,0 3 0 16,0-3 0-16,0 0 0 0,-3 0 0 0,0 0 0 0,-9 0 0 0,9 0-9 0,-9 0 9 15,0 0-13 1,0 0-27-16,9 2-4 0,-9-2-2 0,0 0 0 15,0 0-119-15,0 0-24 0,0 0-5 0</inkml:trace>
  <inkml:trace contextRef="#ctx0" brushRef="#br0" timeOffset="17227.4993">10970 12282 1314 0,'0'0'28'0,"0"0"7"0,0 0 1 0,0 0 1 0,-5 3-29 0,5-3-8 16,0 0 0-16,0 0 0 0,0 0 76 0,0 0 15 0,0 0 2 0,0 0 1 15,0 0-11-15,0 0-3 0,0 0 0 0,0 0 0 16,5 0-21-16,4 0-5 0,-3 0-1 0,3 0 0 16,0 0-23-16,0 0-5 0,0 0-1 0,0 0 0 15,3 0-10-15,-3 0-2 0,3 0-1 0,-3 0 0 16,3-3-11-16,-3 3 0 0,-1 0 0 0,1-3 0 15,-3 1-16-15,3 2-6 0,0 0-1 0,0-3 0 16,0 0-54-16,0 1-11 0,-3-4-3 0,3 4-785 0</inkml:trace>
  <inkml:trace contextRef="#ctx0" brushRef="#br0" timeOffset="17651.7105">10997 11988 992 0,'0'0'28'0,"0"0"7"0,0 0-35 0,0 0 0 16,0 0 0-16,0 0 0 0,0 0 86 0,0 0 10 16,0 0 3-16,0 0 0 0,0 0-21 0,0 0-4 0,0 0-1 0,0 0 0 15,0 0-11-15,6 3-2 0,0 0-1 0,0-1 0 16,-6-2-20-16,6 6-4 0,0-4-1 0,0 1 0 15,3-1-14-15,0 4-4 16,0-4 0-16,0 4 0 0,3-4-6 0,-3 4-2 16,-1-1 0-16,4 0 0 0,0 0-8 0,0 1 0 0,-3 2 0 0,3-3 0 15,-3 0 0-15,3 1 0 16,0-1 0-16,-3 0 0 0,0 3 0 0,0-3 8 16,-1 1-8-16,1 2 0 0,-3-3 0 0,0 3 8 0,0-3-8 15,0 3 0-15,-6 0 0 0,0 3 0 0,0-3 0 0,0 2 0 16,3 1 0-16,0 2 0 0,0-2 0 0,-3 2-11 15,-3 0 11-15,0 0-8 0,-3 0 8 0,0 1-8 16,-3-4 8-16,3 6 16 0,-3-3-4 0,1 3-1 16,-1-3 25-16,-3 1 4 0,0-1 2 0,-3 0 0 15,3 0-2-15,-3-2-1 0,3 0 0 0,0 2 0 0,0-3-16 0,4-2-3 0,-4 0-1 0,3 0 0 16,3-3-31-16,0-2-5 0,0 0-2 0</inkml:trace>
  <inkml:trace contextRef="#ctx0" brushRef="#br0" timeOffset="19794.8957">9950 13274 1321 0,'0'0'28'0,"0"0"7"0,0 0 1 0,0 0 2 0,0 0-30 0,0-8-8 0,-3 3 0 0,0 0 0 15,3 5 52-15,0-6 8 0,-3 1 3 0,3 5 0 0,0 0 5 0,-3-5 0 0,3 2 1 0,0-2 0 16,-3 0-17-16,3 5-3 0,0 0-1 0,0 0 0 16,0 0-9-16,0 0-3 0,0 10 0 0,-3 1 0 15,3 2-16-15,0 0-3 0,0 3-1 0,0-3 0 16,0 0-8-16,0 1-8 0,0 4 12 0,0 1-12 15,0-1 10-15,0 1-10 0,0-1 8 0,0 3-8 0,0 1 18 16,0-4-2-16,3 1 0 0,-3-1 0 0,3-2-16 0,-3 0-16 16,0 0 4-16,3-6 0 0,-3 1 3 0,0 0 1 15,0-6 0-15,0-5 0 16,0 0-28-16,0 0-6 0,0 0-1 0,0 0 0 31,0 0-61-31,0 0-13 0,0 0-3 0,0 0-659 16</inkml:trace>
  <inkml:trace contextRef="#ctx0" brushRef="#br0" timeOffset="20245.9121">9738 13176 1274 0,'0'0'28'0,"0"0"5"0,0 0 2 0,0 0 1 0,-3 3-28 0,3-3-8 16,-6 0 0-16,6 0 0 0,-3 5 62 0,0 0 11 15,3-5 3-15,0 0 0 0,0 0-6 0,0 0-1 16,0 0 0-16,-3 6 0 0,3-6-5 0,0 0 0 16,0 0-1-16,0 0 0 0,6 8-9 0,-3-3-2 0,3-5 0 0,0 3 0 15,3-1-8-15,-3-2-3 16,3 0 0-16,0 0 0 0,3 0-11 0,-3 0-2 16,3 0-1-16,0 0 0 0,-1 0-9 0,4 0-2 15,0 3 0-15,3-3 0 0,3 0-16 0,-3 0 0 16,3-3 8-16,-1 1-8 0,-2 4 0 0,0 1 0 15,0-3 0-15,3 0 0 0,-3 0 0 0,-3 0 0 0,2-3 8 0,-5 3-8 0,3-2 0 0,0 2 0 16,-6-3 0-16,3 0 0 0,-3 1-10 0,0 2-9 0,0-6-1 16,0 1-1-1,0-3-150-15,-3 0-29 0,0 0-7 0</inkml:trace>
  <inkml:trace contextRef="#ctx0" brushRef="#br0" timeOffset="20891.6221">10384 12928 1605 0,'0'0'35'0,"0"0"7"0,0 0 2 0,0 0 2 0,0 0-37 16,0 0-9-16,0 0 0 0,0 0 0 0,0 0 78 0,0 0 14 0,0 0 2 0,0 0 1 15,0 0-30-15,0 0-5 0,0 0-2 0,0 0 0 16,0 0-26-16,0 0-4 16,0 0-2-16,0 0 0 0,6-6-8 0,0 4-2 0,0-1 0 15,0 0 0-15,3 3-7 0,-3-2-1 0,0 2-8 0,3 2 12 0,-3-2-12 0,3 0 0 16,-3 3 8-16,2 0-8 0,-8-3 0 0,6 2 8 0,-6-2-8 16,6 6 0-1,-6-6 9-15,0 0-9 0,3 5 8 0,0 0-8 16,-3-5 9-16,0 5-9 0,0 3 10 0,-3-2-10 15,0 2 8-15,0 0-8 0,0-1 0 0,-3 1 0 0,3-2 0 0,-2 2 0 0,-4 0-11 0,3 0 11 16,-3-1-12-16,3 1 12 0,-3 0-10 0,3 0 10 31,-3 0 0-31,3 0-9 0,-3-3 9 0,3 1 0 16,0-1 0-16,3-2 0 0,-3 2 0 0,6-5 0 16,0 0 0-16,0 0-8 0,0 0 8 0,0 0 0 0,0 0 0 0,0 0 0 0,0 0 0 0,0 0 8 31,0 0 0-31,0 0 0 0,0 0 0 0,6 3 0 0,3-1 3 0,-3-2 1 15,3 3 0-15,0-3 0 0,0 0-12 0,0 0 0 0,0 0 9 16,0 0-9-16,3 0 0 0,-4 0 0 0,1 0 0 0,3 0 0 16,-3 0 0-16,3 0 0 0,-6 0-10 0,3 0 10 15,0 0-48-15,0 0-2 0,-3 0-1 0,-6 0-632 32,0 0-126-32</inkml:trace>
  <inkml:trace contextRef="#ctx0" brushRef="#br0" timeOffset="21530.4915">10405 13491 1839 0,'0'0'40'0,"0"0"9"0,0 0 2 0,0 0 1 0,0 0-42 0,0 0-10 0,0 0 0 0,0 0 0 16,0 0 58-16,0 0 10 0,-3-5 1 0,3 5 1 15,0 0-23-15,0 0-5 16,0 0-1-16,0 0 0 0,3-5-25 0,3 2-4 16,-6 3-2-16,6-3 0 0,3 3-10 0,-3 3 0 15,0 2 0-15,3-5 0 0,-9 0 0 0,6 5 0 16,0-2 0-16,-1 2 0 0,-5-5 0 0,3 6 8 0,0-1-8 0,3 3 8 16,-6-3-8-16,0 3 0 0,0 0 9 0,-3 0-9 15,0 0 10-15,0 0-2 0,0 0-8 0,0-3 12 16,1 3-3-16,-1-3-1 0,-3 3 0 0,3-2 0 15,0-1-8-15,3-5 0 0,-3 5 0 0,3-5 0 16,0 0 0-16,0 0-11 0,0 0 3 0,-3 5 0 16,3-5 8-16,0 0 0 0,0 0 0 0,3 8 0 15,-3-2-13-15,0-6 2 0,6 5 1 0,0 0 0 16,0 1 0-16,-1-1 0 0,1-2 0 0,0 2 0 16,3 0-6-16,-3-2-2 0,0-1 0 0,-3 1 0 0,3 2 7 0,-6-5 2 15,6 6 0-15,0-1 0 0,-6-5 9 0,3 5 0 0,-3 3 0 16,0 0 0-16,0 0 0 0,-3 0 0 0,0 0 8 15,-3 0-8-15,0 0 20 0,0 0 0 0,-3 0 0 0,0 0 0 16,-3-3 12-16,4 3 3 0,-4-3 0 0,3 0 0 16,-3 3-4-16,3-5-1 0,-3 2 0 0,3-2 0 31,3 2-30-31,0-2 0 0,0-1 0 0,6-2-10 16,0 0-39-16,0 0-8 0,0 0-2 0,-6-2-973 15</inkml:trace>
  <inkml:trace contextRef="#ctx0" brushRef="#br0" timeOffset="22146.4013">10914 13306 1378 0,'-6'13'30'0,"6"-13"6"15,0 0 2-15,-6 3 2 0,3 2-32 0,-3 0-8 16,6-5 0-16,0 0 0 0,0 0 57 0,-3 3 11 16,3-3 1-16,0 0 1 0,0 0-21 0,0 0-4 15,0 0-1-15,0 0 0 0,6 3-14 0,0 2-3 16,3-2-1-16,-3-3 0 0,6-6-2 0,0 4 0 0,0 7 0 0,0-5 0 15,-1-5-12-15,1 5-4 0,3 0 0 0,-3 2 0 16,0 1 0-16,3-6-8 0,-3-2 12 0,0 2-4 16,0 6-8-16,0 0 0 0,-1-3 0 0,-2 0 8 15,0 0-8-15,0 2-12 0,-9-2 2 0,6-2 1 16,0-4-63-16,-6 6-12 0,0 0-2 0</inkml:trace>
  <inkml:trace contextRef="#ctx0" brushRef="#br0" timeOffset="22393.7577">10923 13406 1206 0,'0'0'26'0,"0"0"6"0,0 0 0 0,0 0 3 15,0 0-35-15,0 0 0 0,0 0 0 0,0 0 0 16,0 0 51-16,0 0 3 0,9 6 1 0,0-6 0 0,0 0-9 0,0 0-2 15,2 0 0-15,1 0 0 0,0 0-3 0,0 0-1 16,3 0 0-16,0 0 0 16,0 0-20-16,0 0-4 0,0 0 0 0,0 2-1 0,-4 1-15 0,1 0 0 15,0-3 8-15,0-3-8 0,-6 0 0 0,3 1-12 16,0-1 3-16,-3 0-510 16,0 1-101-16</inkml:trace>
  <inkml:trace contextRef="#ctx0" brushRef="#br0" timeOffset="22812.2017">11069 13155 1418 0,'0'0'31'0,"0"0"6"0,0 0 2 0,0 0 1 0,0 0-32 0,-6 5-8 0,3 1 0 0,0 2 0 16,3-8 32-16,0 0 5 0,0 0 1 0,0 0 0 16,0 0 3-16,6 2 1 0,-6-2 0 0,9 6 0 15,-3-1-9-15,3-3-1 0,2 4-1 0,-2-1 0 0,0 0-19 0,3 1-3 0,-3 2-1 0,3-3 0 16,-3 0-8-16,0 6 0 0,0-1 0 0,0 1 0 16,0-11 0-16,0 5 0 0,0 1 0 0,-3-1 0 15,2 0 0-15,-2 0 0 0,0 1 0 0,3 2 8 16,-3-3-8-16,0 5 0 0,0 1 0 0,-3 0 8 31,-3-11-8-31,6 5 0 0,-3 3 0 0,-3 0 8 16,0 2-8-16,0-2 0 0,-6 6 0 0,3-4 8 0,-3 3-8 15,0 3 0-15,0-3 0 0,0 6 8 0,-3-3 7 16,0 0 1-16,1 0 0 0,-1 2 0 0,0-5 16 0,0 3 4 16,-3 0 1-16,3-3 0 0,0 1 0 0,-3-4 0 15,3 1 0-15,0-1 0 0,-3-2-37 0,6 3 0 16,0-3-12-16,0-3-961 0</inkml:trace>
  <inkml:trace contextRef="#ctx0" brushRef="#br0" timeOffset="32290.8408">10396 14978 1231 0,'0'0'27'0,"0"-5"5"0,0-1 2 0,0 1 1 0,0 0-35 0,0 0 0 0,0 5 0 0,0 0 0 16,0 0 64-16,0 0 7 0,0 0 1 0,0 0 0 16,0 0-27-16,0 0-5 0,0 0 0 0,0 0-1 15,0 10-23-15,-3 1-4 0,3 5 0 0,-3 2-1 16,3 3 2-16,0 3 1 0,0 3 0 0,-3 2 0 15,3-3-14-15,-3 6 9 0,3-3-9 0,-3 3 8 16,0 0 6-16,3-1 1 0,-3 1 0 0,3-6 0 0,0 4 7 0,0-4 2 0,0-2 0 0,0 2 0 16,0-2-15-16,0 3-9 0,0-6 12 0,3-3-12 15,-3 3 0-15,3-2 0 0,0-6-12 0,0 3 3 32,0-3-32-32,3-2-7 0,-3-1 0 0,-3-2-1 15,3-2-71-15,-3-6-13 0,0 0-3 0,0 0-1 0</inkml:trace>
  <inkml:trace contextRef="#ctx0" brushRef="#br0" timeOffset="32712.094">9935 14983 1634 0,'-12'-8'46'0,"9"6"11"0,-3-1-45 0,3-2-12 0,-3 2 0 0,6 3 0 15,-3-2 46-15,3 2 7 0,0 0 2 0,0 0 0 16,-6-3-19-16,6 3-3 0,0 0-1 0,0 0 0 0,0 0-24 0,0 0-8 15,6-3 0-15,3 3 0 0,3 0 0 0,0-2 0 16,0 2 0-16,2 0 0 16,7 0 0-16,0 0 0 0,0 2 0 0,6 1 0 15,2-3 8-15,1 0-8 0,0 0 0 0,3 0 0 0,-3 5 16 0,-1-2-3 0,1-1-1 0,0 1 0 16,-3 0-12-16,5-1 0 0,-2 4 8 0,0-4-8 16,-3 1 0-16,2 2 9 0,-5 1-9 0,3-1 8 15,-3 0-8-15,0 0 8 0,-3 1-8 0,-1-4 8 16,1 1-8-16,-3 0 8 0,-3 2-8 0,-3 0 8 31,3-5-22-31,-6 0-5 0,3 3-1 0,-4 0-560 0,-2-3-112 0</inkml:trace>
  <inkml:trace contextRef="#ctx0" brushRef="#br0" timeOffset="34559.4546">10840 14727 1173 0,'0'0'25'0,"0"0"6"0,-3 5 1 0,0 3 2 0,0 0-34 0,-3 0 0 0,3 2 0 0,-3 1 0 16,3 2 0-16,3-2 0 0,0 2 0 0,0-2 0 16,0 2 0-16,0 0 0 0,3 0 0 0,0-2-9 15,0-1 9-15,6-2 0 0,-6 3 0 0,5-3 0 0,1-3 29 0,-3 1 2 16,-6-6 0-16,9 0 0 0,3-3 2 0,0 0 1 15,-3-2 0-15,-3 2 0 0,3-2-10 0,0 2-1 16,0-5-1-16,-3 0 0 0,0 1 6 0,-3-4 2 16,3 3 0-16,-3-5 0 0,3 2 0 0,-3 1 0 15,-3-4 0-15,-3 4 0 0,3 2 4 0,-3-3 1 16,0 3 0-16,0 0 0 16,0 3-3-16,-3 2 0 0,-3-2 0 0,0 0 0 15,-3 5-17-15,0 0-4 0,3 0-1 0,0 0 0 16,-3 3-21-16,0-1-4 0,0 1-1 0,4-1-557 15,2 1-112-15</inkml:trace>
  <inkml:trace contextRef="#ctx0" brushRef="#br0" timeOffset="35391.1252">10869 15576 1353 0,'0'0'29'0,"0"0"7"0,0 0 0 0,0 0 4 0,0 0-32 16,-3-3-8-16,-3 1 0 0,3-4 0 0,0 1 60 0,3 5 10 15,0 0 2-15,-3-2 1 0,-3-6-17 0,6 2-3 16,0 6-1-16,0-2 0 0,0 2-12 0,0 0-4 15,3-11 0-15,0 11 0 0,-3 0-12 0,6-3-2 16,-6 3-1-16,9 0 0 0,-3 0-10 0,-6 0-3 16,0 0 0-16,6 3 0 0,3 2-8 0,-3 3 0 15,0-2 0-15,0-1 0 0,-6-5 0 0,3 5 0 0,3 3 0 0,-6-3 8 16,0 3 0-16,0 0 0 0,0 0 0 0,0-3 0 16,0 3 1-16,-3 0 0 0,3 0 0 0,-3 0 0 15,0 0-9-15,3-3 8 0,-6 3-8 0,3-2 8 16,3-6-8-16,-3 8 0 0,3-3 0 0,-3 3 0 15,0-3 0-15,3-5 0 0,0 0-12 0,0 0 12 16,0 0-21-16,0 0 3 0,0 0 1 0,0 0 0 0,0 0 45 0,0 0 8 0,0 0 3 0,0 0 0 31,6 5-94-31,-6-5-18 0,3 6-4 0,-3-6-1 0,6 2 56 0,0 4 11 0,-6-6 3 0,6 5 0 16,-3 0 8-16,-3-5 0 0,0 0 0 0,0 8-8 16,0-5 8-16,0 5 8 0,-3-3-8 0,0 3 11 15,-6-3 5-15,3 3 2 0,0 3 0 0,0-3 0 31,-3 0 2-31,0 0 1 0,-3 2 0 0,0-4 0 0,1 4 9 0,2-2 2 16,-6-3 0-16,3 3 0 0,3-2-8 0,0-4-2 16,0 3 0-16,3-2 0 0,-3 0-22 0,3-1 0 15,0-2 0-15,0 3 0 16,0-3-63-16,6 0-7 0,0 0-2 0,0 0-836 16</inkml:trace>
  <inkml:trace contextRef="#ctx0" brushRef="#br0" timeOffset="35776.31">11349 15237 1578 0,'0'0'44'0,"0"0"12"0,0 0-45 0,0 0-11 0,0 0 0 0,0 0 0 16,0 0 61-16,0 0 11 0,-6-2 1 0,6 2 1 15,0 0 30-15,0 0 7 0,0 0 1 0,0 0 0 16,0 0-127-16,0 0-25 0,6-3-4 0,2-2-2 0,1 2 46 0,0 0 10 0,3 1 2 0,0-1 0 15,0 1-12-15,0-1 12 0,3 0-12 0,0 1 12 16,0 2-12-16,-4 0 0 0,1-3 0 0,-3 3 8 16,3 0-21-16,-3 0-5 0,-3 0-1 0,3 3 0 15,-3-3-22-15,3 0-5 0,-9 0-1 0,3 2 0 16,-3-2-119-16,9 6-24 0,-6-1-5 0</inkml:trace>
  <inkml:trace contextRef="#ctx0" brushRef="#br0" timeOffset="35975.9378">11390 15393 1515 0,'0'0'33'0,"0"0"7"0,0 0 2 0,6-2 1 0,0-1-35 0,3 3-8 0,-9 0 0 0,6 0 0 15,6 0 48-15,-3 0 7 0,-3-2 1 0,0 2 1 0,3-3-30 0,0 0-7 16,0 3 0-16,-1-2-1 0,1 2-19 0,0 0 0 15,0-3 8-15,0 3-8 0,3 0 0 0,-3-3-9 16,0 3 1-16,3 0-520 16,-3 0-103-16</inkml:trace>
  <inkml:trace contextRef="#ctx0" brushRef="#br0" timeOffset="36603.4723">12340 14856 1418 0,'0'0'31'0,"0"0"6"0,0 0 2 0,0 0 1 0,0 0-32 0,0 0-8 0,-3 6 0 0,0 4 0 16,6 1 9-16,0 5 0 0,-3 2 0 0,3 3 0 15,0 3 2-15,3 3 0 0,0-1 0 0,0 3 0 32,-1 0 7-32,1 0 2 0,0 1 0 0,-3 1 0 0,0-2-3 0,0 3 0 15,3-3 0-15,-3 0 0 0,0-2-5 0,0-1 0 16,3-2-1-16,-6-3 0 0,3-2-11 0,0-1 12 15,-3-2-12-15,3-3 12 0,0-2-12 0,-3-3 0 16,0 2-12-16,0-4 12 16,0-6-62-16,0 0-5 0,0 0-1 0</inkml:trace>
  <inkml:trace contextRef="#ctx0" brushRef="#br0" timeOffset="36961.5867">12048 14912 1496 0,'0'0'42'0,"0"0"10"0,0 0-41 0,0 0-11 0,0 0 0 0,0 0 0 15,0-5 52-15,0 5 9 0,0 0 2 0,3-6 0 0,3 4-11 0,3-4-3 16,-3 4 0-16,0-4 0 0,3 6-20 0,0-2-4 16,3-1-1-16,-4 1 0 0,4 2 3 0,3-3 0 15,3 0 0-15,0 1 0 0,0-1-10 0,0 0-1 16,3 1-1-16,2-1 0 0,4 0-7 0,-6 1-8 16,0 2 11-16,0 0-11 0,-1-3 10 0,1 3-10 15,0-3 8-15,-3 3-8 0,0-2 0 0,6 2 0 0,-3 0 0 0,-7 0 0 16,1-3-18-16,0 3-2 0,-3 0-1 0,3 0 0 15,-6 0-51-15,3 3-9 0,-3-3-3 16</inkml:trace>
  <inkml:trace contextRef="#ctx0" brushRef="#br0" timeOffset="37295.6629">12807 14769 1443 0,'-12'3'32'0,"12"-3"6"0,-6 2 2 0,0 1 0 0,0 2-32 16,0 1-8-16,0-1 0 0,0 0 0 0,0 3 47 0,0 0 7 16,1 0 2-16,-1 0 0 0,0 2-36 0,3-2-8 15,3 0 0-15,-3 0-1 0,3-2-11 0,0-6 8 16,6 8-8-16,-6-8 8 0,0 0 2 0,6 2 0 15,5 1 0-15,-2-3 0 0,0 0 10 0,-3-3 3 16,3 1 0-16,0-1 0 0,0-2 4 0,0-1 1 0,0 1 0 0,-3 0 0 31,0-1 7-31,3-2 1 0,-6 1 1 0,0 1 0 16,0 1-12-16,-3 2-2 0,-3-2-1 0,-3 2 0 16,3-2 2-16,0 2 0 0,-6 1 0 0,3-1 0 0,-6 1-37 0,3 2-7 15,0 2-2-15,0 1-622 16,0-1-124-16</inkml:trace>
  <inkml:trace contextRef="#ctx0" brushRef="#br0" timeOffset="37646.2681">12864 15433 1422 0,'0'0'40'0,"0"0"9"0,0 0-39 0,0 0-10 0,0 0 0 0,3 8 0 16,0-3 34-16,-3 9 5 0,3-4 1 0,-3 3 0 15,2 1 20-15,1 2 5 0,0-1 1 0,-3 1 0 16,3 3-19-16,-3-3-4 0,3 0-1 0,-3-1 0 16,3-1-26-16,0 2-4 0,0-3-2 0,0-3 0 15,0 1-10-15,0 0 0 0,0-1-12 0,0-5 12 16,0 3-52-16,-3-8-2 0,3 6-1 0,-3-6-743 0</inkml:trace>
  <inkml:trace contextRef="#ctx0" brushRef="#br0" timeOffset="38578.3193">13551 14930 1083 0,'0'0'24'0,"0"0"4"0,0 0 2 0,0 0 1 0,0 0-31 0,3-5 0 15,-3 5 0-15,3-5 0 0,0 2 72 0,-3 3 8 0,6-5 1 0,-6 5 1 16,0 0-10-16,0 0-1 0,3-5-1 0,-3 5 0 15,0 0-14-15,0 0-4 0,0 0 0 0,6 10 0 16,-3 1-12-16,0 2-4 0,-3 3 0 0,6 0 0 16,-3 2-12-16,0 6-2 0,0 3-1 0,-3-1 0 15,3 3-21-15,-3-2 8 0,0 2-8 0,3 0 0 32,-3 0 0-32,0 3 0 0,0-6 0 0,0 3 8 0,0-2-8 0,0-1-10 15,0-2 10-15,0-6-13 0,0 4 49 0,0-4 11 0,0 1 1 16,0-3 1-1,0-1-113-15,0-1-22 0,3-4-5 0,-3 1-1 16,3-1 14-16,-3-2 2 0,0-8 1 0,0 0-429 0,0 0-87 0</inkml:trace>
  <inkml:trace contextRef="#ctx0" brushRef="#br0" timeOffset="38915.4901">13256 14944 1882 0,'0'0'41'0,"0"0"9"16,0 0 2-16,0 0 1 0,-5-3-42 0,5 3-11 0,0 0 0 0,0 0 0 15,0 0 34-15,3-3 5 0,-3 3 1 0,8-5 0 0,1 0-28 0,3 2-12 16,0 3 10-16,0 0-10 0,3 0 16 0,3 3-2 0,0-1-1 0,0-2 0 16,2 0-4-16,1 3-1 15,3 0 0-15,3-3 0 0,0 0 1 0,-4 0 0 16,1-3 0-16,0 0 0 0,6-2-9 0,-3 3 0 16,-1-1 0-16,-2 0 0 0,3 1 0 0,-6-1 0 0,0 0 0 0,0 1 0 15,-4-1-129-15,-2 0-22 0,0 1-4 0</inkml:trace>
  <inkml:trace contextRef="#ctx0" brushRef="#br0" timeOffset="39210.5739">14018 14663 1569 0,'0'0'34'0,"0"0"7"0,0 0 2 0,0 0 2 0,0 0-36 0,6 0-9 16,3 0 0-16,-3 3 0 0,-6-3 62 0,6 5 10 16,3 0 3-16,-3 3 0 0,0 0-13 0,-3 3-2 0,0-3-1 0,0 2 0 15,0-2-28-15,0 3-6 0,0-3-1 0,-3 5 0 16,0-2-36-16,0-1-8 0,3 1-2 0,-3 2-906 15</inkml:trace>
  <inkml:trace contextRef="#ctx0" brushRef="#br0" timeOffset="39878.2614">14146 15433 1378 0,'0'0'30'0,"0"0"6"0,0 0 2 0,0 0 2 0,0 0-32 0,0 0-8 16,0 0 0-16,0 0 0 0,0 0 51 0,0 0 9 16,0 0 1-16,0 0 1 0,0 0-8 15,0 0-2-15,0 0 0 0,0 0 0 0,9 0-6 0,-3 0-2 0,3 0 0 0,0 0 0 0,0 0-18 16,0 0-4-16,0 0-1 0,0 0 0 16,0 0-13-16,-3 0-8 0,3 5 8 0,-3-2-8 15,0 0 0-15,0-1 8 0,-6-2-8 0,6 8 0 0,-3 3 8 0,0-3-8 16,2-3 8-16,-5 3-8 0,0 3 0 0,0-1 0 15,0 1 0-15,-3 2 0 0,1 0 0 0,-4 1 0 32,-3-1 0-32,3 0-8 0,-3 0 8 0,0 0-8 15,-3-2 8-15,3 2-8 0,0 0 8 0,-3 1-8 16,3-4 8-16,0 1-8 0,0-1 8 0,3-2 0 0,0-2 0 0,1-1 0 16,5-5 0-16,0 0 16 0,0 0-4 0,0 0-1 15,0 0 13-15,0 0 2 0,0 0 1 0,0 0 0 16,8-3-9-16,-2 3-2 0,3-2 0 0,0-1 0 15,0 0-4-15,0 1 0 0,0-1-1 0,0 3 0 0,0-3-11 0,0 3 8 16,0 0-8-16,0 3 8 0,0-3-8 0,0 3 0 16,-4-1 0-16,4 1 0 15,-3 0-31-15,3-1-1 0,-3-2-1 0,3 3-616 16,0 0-123-16</inkml:trace>
  <inkml:trace contextRef="#ctx0" brushRef="#br0" timeOffset="40416.1649">15173 14909 1490 0,'0'0'32'0,"0"0"8"0,0 0 0 0,0 0 3 0,0 0-35 0,0 0-8 0,0 0 0 0,-6 6 0 15,3-1 38-15,-2 3 6 0,2 2 0 0,0 4 1 16,0-1-22-16,3 5-5 0,-3 1-1 0,3 2 0 15,0 3 8-15,0 2 2 0,0 1 0 0,0-1 0 0,3 1-3 0,-3-1 0 16,0 3 0-16,0-2 0 0,0 2-1 0,0-3-1 16,0 1 0-16,0-3 0 0,0-1-22 0,0-1 8 0,0-1-8 15,0-3 0-15,3 1 0 0,-3-3 0 0,0-1 0 0,3-1-8 16,-3-1-8-16,0 0-2 0,0-5 0 0,0 0 0 31,0 0-37-31,0-8-7 0,0 0-2 0</inkml:trace>
  <inkml:trace contextRef="#ctx0" brushRef="#br0" timeOffset="40763.2412">14831 15012 1746 0,'0'0'49'0,"0"0"12"0,0 0-49 15,0 0-12-15,0 0 0 0,0 0 0 0,0 0 31 0,0 0 3 0,6-2 1 0,0-3 0 0,3 2-19 0,0 0-3 0,-3 1-1 0,6-1 0 16,0 3 8-16,0-3 2 0,2 3 0 0,-2-2 0 16,6 2 6-16,0 0 0 0,6 0 1 0,0 0 0 15,-1 0-8-15,4 0-1 0,0 0-1 0,3-3 0 16,-3 3-5-16,-1-3-1 0,-2 3 0 0,0 0 0 15,3-2-5-15,-9 2 0 0,0 0-8 0,-1 0 12 32,4 0-12-32,-3 0 0 0,-3 0 8 0,0 0-8 15,0 0 0-15,0 0-16 0,-1-3 3 0,1 0 1 16,-3-2-52-16,0 2-9 0,0-2-3 0</inkml:trace>
  <inkml:trace contextRef="#ctx0" brushRef="#br0" timeOffset="41379.222">15647 14690 1515 0,'0'0'33'0,"0"0"7"0,0 0 2 0,0 0 1 0,0 0-35 0,0 0-8 16,0 0 0-16,0 0 0 0,0 0 48 0,0 0 7 16,0 0 1-16,0 0 1 0,0 0-9 0,0 0-3 15,0 0 0-15,6-3 0 0,0-2-13 0,-3 2-4 0,3 0 0 0,-1 1 0 16,-2 2-12-16,6-3-2 0,-9 3-1 0,9 0 0 16,-9 0-13-16,9 3 0 0,-3-3 0 0,-6 0 0 15,9 2 0-15,-9-2 0 0,9 3 0 0,-9-3-10 16,0 0 10-16,9 5-10 0,-9-5 10 0,3 8-10 15,0 0 2-15,-3 0 0 0,0 3 0 0,-3-1 0 16,0 1 8-16,-6 0-12 16,0 2 12-16,0 0-12 0,3 3 2 0,-3 0 0 15,-6 2 0-15,4-5 0 0,2 1 10 0,-3-1 0 0,0-2 0 16,3 2 0-16,-3 0 0 0,3-2 0 0,0-3 8 0,0-1-8 0,0-1 17 0,6 2-1 16,-3-3 0-16,3-2 0 0,3-3 12 0,0 0 1 15,0 0 1-15,0 0 0 0,0 0-7 0,0 0-2 31,0 0 0-31,0 0 0 0,12 5-8 0,3-2-1 0,-3-1-1 0,-12-2 0 16,12 0-11-16,0 0 0 0,0 0 0 0,0 0-11 0,-3 0-7 16,2-2-2-16,1 2 0 0,0-3 0 15,-12 3-41-15,15 3-9 0,-3-3-2 0,0-3-798 16</inkml:trace>
  <inkml:trace contextRef="#ctx0" brushRef="#br0" timeOffset="42017.9479">15668 15518 1904 0,'0'0'42'0,"0"0"9"0,0 0 1 0,0 0 1 0,0 0-42 0,0 0-11 0,0 0 0 0,0 0 0 15,-3-5 15-15,3 5 1 0,0 0 0 0,3-6 0 16,-3 6-16-16,2-5 0 0,4-3 0 0,0 5 0 16,-6 3 0-16,6-2 0 0,3 2 0 0,-3 0-10 15,3 0 10-15,-3 2 0 0,3-2 0 0,-3 3 0 16,0-3 0-16,-6 0 0 0,6 5 0 0,-3 1 0 15,-3-6 0-15,0 0 0 0,0 0 0 0,0 10 0 0,0 1 12 0,-3-1-1 16,0-2-1-16,0 0 0 0,-3 0-2 0,3 0-8 16,-3-3 12-16,3 1-4 0,-3-1 4 0,6-5 0 0,0 0 0 15,0 0 0-15,-3 5-12 0,3-5 0 0,-6 6 0 0,6-6 0 16,0 0-13-16,0 0-5 0,0 0-1 0,3 5 0 31,0 0-9-31,0 0-1 0,6 1-1 0,-3-1 0 0,0 3 6 0,3-3 2 0,0-2 0 0,0 2 0 0,-3 0 1 0,3 3 0 16,0 0 0-16,-6 0 0 15,2-2 5-15,-2 2 2 0,3 2 0 0,-6 1 0 0,0-3 14 0,0 5 16 16,-3-3-3-16,0 1-1 0,-2 2 35 0,-1-2 6 16,0 2 2-16,0 0 0 0,-3-2 3 0,0-3 1 15,3 0 0-15,0 2 0 0,-3-7-23 0,3 5-4 32,0-3 0-32,3-5-682 0,-3 0-136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45:43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19644 3551 1180 0,'0'0'26'0,"0"0"6"0,0 0 0 0,3-6 1 0,0 1-33 0,-3 5 0 16,0 0 0-16,9-8 0 0,0 6 18 0,-3-1-3 16,3 0-1-16,-3 3 0 15,6 0-14-15,-3-2 0 0,0 4 8 0,-9-2-8 16,9 3 24-16,-1 2 3 0,1-5 0 0,0 5 0 0,-3-2 11 0,3 2 2 0,0 3 1 0,-3-2 0 31,0 2-6-31,-3 0-2 0,0 2 0 0,0 6 0 0,-3-3-11 0,0 0-2 0,-3 6-1 0,0-1 0 16,0 6 10-16,-3-5 3 15,0 2 0-15,0 0 0 0,0 6-32 0,-3-1-12 0,0 6 1 0,-3 0 0 0,4-3 11 16,-4 13 0-16,-3-2 0 0,6-1 0 0,-3 1 0 16,0-3 0-16,3 3 0 0,0-6 0 0,0 1 0 0,6-4-10 15,-3-4 10-15,3-1-10 0,3-2 10 0,0 0-8 31,3-6 8-31,0-2-8 0,3-2 8 0,3-1-12 0,0 0 12 0,0-2-12 16,-3-4 1-16,6 1 0 0,0-2 0 0,0 2 0 16,0-3 11-16,-3 0 0 0,2 1 0 0,1-1-8 15,-3 0 8-15,-3 6 0 0,3-3 0 0,-6 2-8 16,3 3 8-16,-3 3 0 0,0 3 0 0,-3 2 0 16,0 3 0-16,-3 2 9 0,0 1-1 0,-3-1-8 15,3 1 35-15,-3 2 0 0,0 0 0 0,0 0 0 0,0 0-17 0,0-5-3 16,0 0-1-16,3-3 0 0,0 0 3 0,0 0 1 15,3-2 0-15,-2-3 0 0,2-1-10 0,2-1-8 16,-2-1 12-16,3-2-12 0,0-1 0 0,0-2-16 16,3 0 2-16,0-3-548 15,0 1-110-15</inkml:trace>
  <inkml:trace contextRef="#ctx0" brushRef="#br0" timeOffset="767.4875">18704 5871 788 0,'0'0'17'0,"3"-5"4"0,-3 0 1 0,0-3 0 0,6 2-22 0,-6-2 0 16,0 0 0-16,3 3 0 0,-3-3 90 0,2 3 14 15,-2 0 2-15,0 5 1 0,0 0-26 0,0 0-5 16,0 0 0-16,0 0-1 0,0 0-14 0,0 0-2 16,0 0-1-16,0 0 0 0,3 8-10 0,0-1-1 15,-3 7-1-15,0 4 0 0,3 1-27 0,-3-1-6 0,0 3-1 0,0 3 0 16,0 11 2-16,0-4 0 0,-3-1 0 0,-3 1 0 16,4-2 3-16,-1 0 1 0,-3 3 0 0,3-5 0 15,0-1-2-15,0 1-1 0,-3-4 0 0,3 1 0 16,0-3-2-16,0 1 0 0,0-4 0 0,0-2 0 15,3-5-13-15,3-1 9 0,-6 3-9 0,3-5 8 16,3 3-8-16,-3-6 0 0,0-5 0 0,0 3 0 31,0-3-19-31,0 0-5 0,0 0-2 0,0 0 0 0,3-3-56 0,0-5-11 16,0 0-3-16,0-2-696 0</inkml:trace>
  <inkml:trace contextRef="#ctx0" brushRef="#br0" timeOffset="1153.7159">18555 5876 1224 0,'0'0'35'0,"0"0"7"0,0 0-34 0,0 0-8 0,0 0 0 0,0 0 0 16,-3-8 53-16,3 8 9 0,0 0 2 0,3-5 0 15,3 3-19-15,0-4-3 0,6 1-1 0,-1 0 0 16,1 2-21-16,3 0-5 0,0 1-1 0,3-4 0 16,0 4-5-16,3 2-1 0,0 0 0 0,2 0 0 15,-2 0-8-15,0 5 0 0,0-2 0 0,-3 2 0 0,3-2 0 16,-7 2 0 0,4 0 0-16,-6 1 0 0,3-1 8 0,-6-3-8 0,-3 6 12 15,3-2-4-15,-3 2 17 0,0-3 3 0,-3 6 1 0,0-1 0 16,-3 1 17-16,-3-1 3 0,-3 1 1 0,0 2 0 15,0 0-6-15,-3-2-2 0,0-1 0 0,-3 1 0 16,-3 2-10-16,6-2-1 0,-3-3-1 0,1 0 0 16,-1 0-17-16,0 0-3 0,0-3-1 0,3 0 0 15,0 0-9-15,0-5 0 0,0 0-12 0,6 0 12 16,-3 0-72-16,6 0-8 0,0-5 0 0,3 0-528 16,0 0-106-16</inkml:trace>
  <inkml:trace contextRef="#ctx0" brushRef="#br0" timeOffset="1700.6708">19049 5966 1364 0,'0'0'30'0,"0"0"6"0,0 8 2 0,0 3 0 0,0-3-30 0,0 0-8 16,0 2 0-16,0-2 0 0,3 0 36 0,-3 0 7 15,3 0 1-15,0 0 0 0,-3-8-1 0,0 5 0 16,0-5 0-16,0 0 0 0,0 0 1 0,0 0 1 15,0 0 0-15,0 0 0 0,0 0 12 0,0 0 3 0,0 0 0 16,0 0 0-16,0 0-14 0,0 0-2 0,6-5-1 0,-3 0 0 16,0-3-7-16,-3 0-2 0,0 3 0 0,3-3 0 15,-3 0-14-15,0-3-4 0,3 1 0 0,0-1 0 16,0 0-16-16,6 1 0 0,-3-1-13 0,-1 1 5 16,1-1 16-16,0 0 3 0,6 1 1 0,-3 2 0 15,0 3-12-15,0-3 0 0,0 0 0 0,3 2-11 16,0 4 11-16,0-1 0 0,-3 1-9 0,0 2 9 0,2-3-10 0,-2 3 10 15,-9 0-13-15,9 3 5 0,3-3 8 0,-12 0-10 16,9 2 10-16,-9-2-10 16,6 0 10-16,-6 0-8 0,0 0 8 0,9 3-8 0,-9-3 8 0,0 0 0 15,0 0 0-15,0 0 0 0,6 5 0 0,-3 3 0 16,-3 0 0-16,0 0 0 0,0 0-8 0,-3 2 8 0,0 1-8 0,0 0 8 31,-3 2 0-31,3 0-8 0,0 0 8 0,0 1 0 16,3-4 0-16,0 3 0 0,0 1 0 0,3-1 0 15,0-3 0-15,0 1 0 0,3-6 0 0,0 3-8 16,0-3 8-16,3 1 0 0,-3-4 0 0,3-2-8 16,3 0 8-16,0 0 0 0,-1-2 0 0,-2-1 0 15,3-2 0-15,-3 0 0 0,0-3 0 0,3 2 0 0,-3-2 8 0,-6 3-8 16,6 0 10-16,-6 0-10 0,-3-3 14 0,3 2-3 0,-3-2-1 16,0-2 0-16,-3 2 22 0,0-3 4 0,-3-2 0 0,0 2 1 15,0 1-37-15,0-1 0 0,-3 1 0 0,3-1 0 31,0 3-28-31,0 0-6 0,0-2-2 0,3 2-676 0,0 2-135 0</inkml:trace>
  <inkml:trace contextRef="#ctx0" brushRef="#br0" timeOffset="2454.2081">19787 5913 1242 0,'0'0'27'0,"0"0"5"0,0 0 2 0,0 0 2 0,0 0-36 0,0 0 0 15,-6 0 0-15,0 0 0 0,6 0 76 0,-6-2 8 16,-3 2 1-16,3-3 1 0,0 3-14 0,-3 0-4 15,6 0 0-15,-2 0 0 0,-4 3-30 0,3-1-6 16,0-2-2-16,-3 6 0 0,3-4 6 0,-3 6 2 16,-3 0 0-16,3 0 0 0,0 3-26 0,3-1-4 15,-3 4-8-15,3 1 11 0,0-1-11 0,3 2 12 0,-3-3-12 0,3 0 12 16,0 0 0-16,3-2 0 0,3 2 0 0,0-2 0 16,3-3-12-16,3 2 0 0,-3-5 0 0,6 3 0 15,-3 0 8-15,3-2-8 0,-3-1 0 0,3-2 8 16,3 2-8-16,-3-5 0 0,-1 3 0 15,1-3 0-15,3 0 0 0,-3 0 15 0,0-3-1 0,0-2 0 16,0 2 4-16,0-2 1 0,0-3 0 0,0 2 0 0,3-2-19 0,-4 3 0 0,4-5 8 16,-3-1-8-16,0 0 0 0,0 1-17 0,0-1 3 0,0-2 1 15,-3 0 13-15,-3 0 13 0,0-1-2 0,0 1-1 16,-3 3-10-16,3-4 0 0,-3 4 0 0,-1-1 0 16,-2-2 0-16,-2 5 0 0,2-3 0 0,-3 3 0 15,-3 3 10-15,3 0-10 0,-3 0 12 0,3 2-12 31,0 0 0-31,-3 3 0 0,0 0 0 0,0 3 0 16,0 0 0-16,0 2 0 0,0 3 0 0,0 0 0 16,0 0-10-16,3 2 10 0,-3 1-10 0,3 2 10 0,0-2-9 0,0 2 9 15,3 0-8-15,0 0 8 0,-3-2 0 0,3 0 8 16,6 2 0-16,0-5 0 0,0 2-16 0,0-2-4 16,3-3 0-16,0 1 0 0,3-1-5 0,-3-2-2 0,6-1 0 15,0 1 0-15,-1-3-39 16,4 0-8-16,-3-5-2 0,0 2 0 0,6 0-52 0,-3-5-12 15,0 3-1-15,-1-3-349 0,-2 3-70 0</inkml:trace>
  <inkml:trace contextRef="#ctx0" brushRef="#br0" timeOffset="3701.3213">20284 5972 892 0,'0'0'25'0,"0"0"6"0,0 0-31 0,0-6 0 16,0 1 0-16,0 5 0 0,-3-5 112 0,0-1 16 0,3 6 3 0,-6-2 1 15,-3-1-44-15,3 3-8 0,-3 3-1 16,3-3-1-16,1 5-32 0,-4 0-6 0,3 3-2 0,0 0 0 15,-3 3-24-15,3-1-5 0,0 1-1 0,-3 2 0 16,6 1-8-16,-3-1 12 0,3 0-12 0,-3-2 12 16,6-1-12-16,3 1 0 0,-6-1 0 0,6-2 8 15,3 0-8-15,-3-5 8 0,-3-3-8 0,6 2 8 0,-6-2 4 0,9 0 0 16,0-2 0-16,-3-1 0 0,3-5 9 0,-3 3 3 16,3-3 0-16,-1-3 0 0,-2-2 2 0,3-3 1 15,0-2 0-15,-3-1 0 0,0-2-4 0,3 3-1 16,-3-6 0-16,0 3 0 0,0-3-4 0,3 3-1 15,-6-3 0-15,3 3 0 0,-3-1-7 0,0-1-2 16,3-1 0-16,-3 0 0 0,-3 3-8 0,3 0 0 0,-3 2 0 0,3 1 0 31,0 4 0-31,0 1 8 0,-3 0-8 0,3 5 0 0,0 3 0 0,-3-1 0 0,0 6 0 0,0 0 0 16,0 0 0-16,0 0-16 0,0 0 3 0,3 6 0 16,-3 4-2-16,0 1 0 0,3 2 0 0,0 0 0 15,-6 3 5-15,3 3 1 0,3 2 0 0,-3-3 0 0,0 4 9 0,2-4-8 31,-2 3 8-31,0 0-8 0,-2 1 8 0,2 1 0 16,-3 1 0-16,3 3-8 0,-3-3 8 0,3-1 0 0,-3 4 0 16,3-6 0-16,-3 3 0 0,3-3 0 15,3-3 0-15,-3-2 0 0,0 0 0 0,3-3 0 0,0-5 0 0,2 3 0 16,-2-3 0-16,0 0 0 0,3-3 0 0,-6-5 0 16,0 0 8-16,6 0-8 15,3 0 8-15,-3-5-8 0,3 0 8 0,-3-1-8 0,3-2 8 0,-3 0-8 0,3-2 10 16,-3-1-2-16,0-2-8 0,0 2 12 0,3-2-12 0,-6 0 11 15,3 0-11-15,-3 0 10 0,0-1-10 0,0 4-9 16,0-1 9-16,0 3-13 0,0-2 13 0,-1 4 0 16,1-2 0-16,-3 8 0 0,3-5 0 0,-3 5 0 15,0 0 0-15,0 0 10 0,0 0-10 0,0 0-16 16,0 0 4-16,0 11 1 16,6-1 11-16,-3 1-12 0,-3 2 12 0,0 0-12 15,0 1 12-15,0 1 0 0,6-1 0 0,-3-1 0 16,0-3 0-16,3 1 0 0,-3 0 0 0,3-1 0 15,0-5 0-15,0 3 0 0,0-2 0 0,0-1-8 16,3-2 8-16,0-1 8 0,-9-2-8 0,9-2 11 16,-3 2-11-16,3-6 8 0,-3 4-8 0,3-4 8 15,-4-2 0-15,4-2 0 0,-3 2 0 0,-3-3 0 0,3 1 4 0,0-3 0 16,0-3 0-16,0 2 0 0,-3 1 4 0,0 0 2 0,0 0 0 16,3 2 0-16,-3 1-18 0,-3 2 0 15,3 0 0-15,0 2 0 0,-3 1 0 0,0 5-9 0,0 0-1 0,0 0 0 16,0 0 10-16,0 0 14 0,0 0-3 0,0 8-1 15,0 5-10-15,0-2 0 0,3 2 0 0,-3 0-11 16,0 1 11-16,3-1 0 0,0 0 0 0,0-2 0 16,3-1-20-16,0 1-9 0,0-3-2 0,0 0 0 15,0 0-10-15,3-3-3 0,-3 0 0 0,2-2 0 16,1-1 8-16,-3-2 2 0,3 0 0 0,-9 0 0 0,0 0 14 0,6 0 4 16,3-5 0-16,-3 5 0 0,-6 0 16 0,0 0-8 15,6-5 8-15,0 2 0 0,-6 3 0 0,0 0 0 31,0 0 0-31,0 0 0 0,0 0 35 0,0 0 4 0,0 0 1 0,0 0 0 16,0 0 4-16,0 0 2 0,0 0 0 0,0 0 0 16,0 0 3-16,0 0 1 0,0 0 0 0,0 0 0 15,0 0-13-15,0-5-2 0,3-3-1 0,0 0 0 16,-3 0 2-16,3 0 0 0,-3-2 0 0,3-1 0 16,0 3 0-16,-3-2 1 0,0-4 0 0,0 4 0 15,3-1-25-15,0 1-4 0,-3-1-8 0,3 0 11 0,-3 1-3 0,0 2-8 16,3 0 12-16,-3 3-4 0,0 5-8 0,0 0 0 0,6-6 0 0,-6 6 0 15,0 0 0-15,0 0 0 0,9 6 0 0,0-4 0 16,3 4-16-16,-4 1-4 0,4-1-2 0,0 2 0 16,0-3 22-16,3 0 0 0,-3 1 0 0,3-1 0 15,0-2-9-15,3-1-4 0,-7 1-1 0,4-6 0 32,0 1 14-32,0-1-12 0,-3-2 12 0,0-1-12 15,0-2 12-15,-3 0 0 0,3-2 0 0,-3 2 0 0,-3-3 0 16,0 3 0-16,-4-2 0 0,4-1 0 0,-6 1 0 0,0 2 0 15,0 0 0-15,-3 0 0 0,0-3 0 0,-2 6 0 16,-1-3 0-16,-3 0-9 0,3 3 9 0,0 2-8 16,-3 0 8-16,0 3-8 0,0 0-3 0,0 3 0 15,0 2 0-15,3 1 0 0,-3 2 2 0,3 2 0 0,0 3 0 0,0 1 0 16,3 7 9-16,0-3-8 0,3 4 8 0,3 1-8 16,3-1 8-16,0 1 0 0,3-4 0 0,3-1 0 15,3-2 0-15,0 0 0 0,3-5 0 0,0-1 0 16,2-2-10-16,1 0-6 0,0-3-2 0,3-2-704 15,3 0-141-15</inkml:trace>
  <inkml:trace contextRef="#ctx0" brushRef="#br0" timeOffset="4523.509">22005 6038 1378 0,'0'0'30'0,"0"0"6"0,0 0 2 0,-3 0 2 0,0-3-32 0,3 3-8 0,0-5 0 0,0 5 0 15,0-5 51-15,0-3 9 0,-3 0 1 0,3 2 1 0,0-2-6 0,0 1-2 16,-3-1 0-16,0 2 0 0,3-2-32 0,-3 3-6 16,-3-3-2-16,3 0 0 0,-3 3 5 0,3 0 1 15,-3-1 0-15,-3 4 0 0,0-1-2 0,3 3 0 16,-3 3 0-16,0 2 0 0,-3 0-18 0,0 1 10 15,4 1-10-15,-4 4 8 0,3 0-8 0,-3 2 12 16,0 3-12-16,3 2 12 0,3 1-24 0,-3 2-5 0,3-3-1 0,0-2 0 16,6 3 18-16,0-3-10 0,0 0 10 0,0-3-8 15,3 0 8-15,3 0 0 0,-3-5 0 0,3 0 0 16,-6-8 0-16,12 5 0 0,-3-2 8 0,3 0-8 16,0-3 19-16,0-3-1 0,-1-2 0 0,1 0 0 15,3-3-9-15,-6 0-1 0,0 0-8 0,0-3 12 16,0 3-12-16,0 0 0 15,-3 0-12-15,0 6 12 0,0-4 0 0,0 4 0 0,-3-4 8 16,-3 6-8-16,0 0 0 0,6 8 0 0,3-2 0 16,-3 4 0-16,-1 1 0 0,1 2-21 0,0 3 3 0,0 0 1 15,0 2 17-15,-3 4 16 0,0-4-4 0,0 3 0 16,3 3-25-16,-6-3-6 0,0 0-1 0,0 3 0 16,-6-5 32-16,3 2 7 0,0-3 1 0,-3 1 0 15,0-1-8-15,0-2-2 0,-3 3 0 0,1-3 0 0,-4-3 37 0,0 0 7 16,3-2 2-16,-6-1 0 0,0-2-11 0,3 0-1 31,-3-5-1-31,0-1 0 0,3 1-14 0,-2-3-2 0,2 0-1 0,0-3 0 16,3-2-15-16,-3 0-3 0,3-3-8 0,-3 0 12 31,6-3-45-31,-6-2-10 0,12 0-1 0,-3 0-681 0,0-6-136 16</inkml:trace>
  <inkml:trace contextRef="#ctx0" brushRef="#br0" timeOffset="4955.5746">22145 5948 1443 0,'0'0'32'0,"0"0"6"0,0 0 2 0,0 0 0 0,-3 5-32 0,3 0-8 0,-3 3 0 0,3 0 0 15,-3 6 37-15,3-4 6 0,0 3 1 0,0 3 0 16,0-3-17-16,3 3-3 0,0 0-1 0,-3-3 0 15,0 1 3-15,3 2 1 0,2-3 0 0,-5 0 0 16,0-2-6-16,3 2-1 16,3-3 0-16,-3-2 0 0,-3-2 10 0,3-1 2 15,0 3 0-15,-3-8 0 0,0 0 0 0,0 0 0 0,6 0 0 0,3 0 0 0,0 0-13 0,0-3-3 16,0-2 0-16,-3-3 0 0,0 0 10 0,0 0 2 16,-3-2 0-16,6-4 0 0,0 1-18 0,-3-3-10 15,0 3 12-15,0-6-12 0,-1 4 12 0,4-4-4 31,-9 1 0-31,3-1-8 0,0 6 8 0,0 0-8 0,-3 5 0 0,0 0 0 16,0 0 0-16,0 8 0 0,0 0 0 0,-3 0 0 16,0 0 0-16,3 0 0 0,0 0 0 0,3 8 0 15,-3 5-13-15,0 0 0 0,3 3 0 0,0-3 0 16,3 3 13-16,-3-3 0 0,0 3 0 0,6 0 0 16,-3 0 0-16,-3-3-9 0,6-2 9 0,-3-1-8 15,0 1-1-15,3 0 0 0,-3-4 0 0,0 1 0 16,-3 0-46-16,3-5-9 0,6 0-1 0,-3-1-545 0,-1 1-109 15</inkml:trace>
  <inkml:trace contextRef="#ctx0" brushRef="#br0" timeOffset="5340.449">22564 5966 1522 0,'0'0'33'0,"0"0"7"0,-6 0 2 0,6 0 2 0,-6 0-36 0,0 0-8 15,0 0 0-15,-3 3 0 0,4 0 39 0,-4-1 5 16,3-2 2-16,0 6 0 0,-3-1-19 0,0 3-4 16,6 0-1-16,-6 0 0 0,3 0 2 0,0 0 0 15,0 5 0-15,3-5 0 0,0 5 1 0,-3-2 1 0,3 2 0 0,3-3 0 16,0 4-14-16,3 1-4 0,-3-4 0 0,3 0 0 16,3-1 5-16,-3-2 1 0,3 0 0 0,-3 0 0 15,3 0-6-15,-3-3 0 0,6-2-8 0,-9-3 12 16,9 5 4-16,-3-5 1 0,3-2 0 0,0-1 0 15,-3 0 9-15,2-2 2 0,-2-3 0 0,0 3 0 16,0-3-16-16,0 3-4 0,-3-3 0 0,3 0 0 0,-3-6-8 0,-3 6 12 0,3-2-12 16,-3 5 12-16,0 5-12 0,0-6 0 0,0 6 9 15,0 0-9-15,0 0 9 0,0 0-9 0,0 0 12 0,0 0-12 16,0 0 0-16,0 0 0 0,0 8 0 0,0 0 0 31,0-3 0-31,3 3 0 0,0 0-12 0,-3 0 12 16,0 0-20-16,9-2 1 0,-3 1 1 0,3-1 0 15,0-1-120-15,0-2-24 0,0-1-5 0,-9-2-385 16,0 0-78-16</inkml:trace>
  <inkml:trace contextRef="#ctx0" brushRef="#br0" timeOffset="5723.4083">22740 5988 849 0,'6'5'18'0,"-6"-5"4"0,0 0 1 0,0 10 2 0,0-2-25 0,3 6 0 0,-3-6 0 0,0 5 0 15,0-3 62-15,0-2 7 0,0 5 2 0,0-2 0 16,0 0-31-16,0-1-7 16,0-2-1-16,0 3 0 0,6-3 50 0,-3 2 10 0,-3 1 1 0,3-6 1 15,3 3-46-15,-6-3-8 0,0 3-3 0,0-2 0 16,6-4-3-16,-6-2-1 0,0 0 0 0,0 0 0 15,0 0-4-15,0 0-1 0,0 0 0 0,0 3 0 16,-3-3 21-16,3 0 4 0,3-5 1 0,-3 5 0 16,0 0-8-16,0-6-2 0,0-2 0 0,0 0 0 15,3 1-22-15,-3-4-5 0,-3 0-1 0,6 1 0 0,-3-1-2 0,3-2-1 16,-3 0 0-16,0-1 0 0,0 1-13 0,5 0 9 16,-2 0-9-16,-3 0 8 0,3 5-8 15,3-6 0-15,-3 4 0 0,-3 10 0 0,9-5 0 0,0-3 0 16,-3 2 0-16,0-2-11 0,6 3-5 0,-3 2 0 15,0 1-1-15,3-1-675 16,-3 0-134-16</inkml:trace>
  <inkml:trace contextRef="#ctx0" brushRef="#br0" timeOffset="6729.55">23142 6064 1190 0,'0'-8'33'0,"0"3"9"0,3 2-34 0,-3 1-8 16,-3-6 0-16,3 3 0 0,3-3 95 0,-6 2 17 15,-6-2 3-15,9 3 1 0,0-3-68 0,0 8-12 16,-6-5-4-16,0 0 0 0,-3 2 7 0,0 0 1 0,3 1 0 16,6 2 0-16,-15 2-21 0,9 1-4 0,-6 0-1 0,0 4 0 15,3 4-2-15,-2 2 0 0,2-2 0 0,0 5 0 16,-3 0-12-16,9-1 0 0,-6-1 0 0,0 2 0 15,9-1 22-15,-3 1 8 0,0-2 2 0,3-1 0 32,0 0-32-32,3-2 0 0,0-1 0 0,3-2 0 0,0 3 10 15,0-6 2-15,-3-2 1 0,3-1 0 0,0 1 9 0,3 0 2 16,0-6 0-16,-1 0 0 0,1 1 4 0,0-4 0 16,3-2 1-16,0 0 0 0,-6-2-13 0,0 2-4 15,3-3 0-15,0 1 0 0,6 2-12 0,-9-3 0 16,0 1 0-16,0 2 0 0,0 0 0 0,-3 0 0 15,3 0 0-15,-6 5 0 0,0 3 0 0,0-5 0 0,2 5 0 0,-2 0 0 16,0 0 0-16,0 0-8 0,3 11 8 0,-3-1-13 16,6 1 13-16,-6-1-11 0,3 1 11 0,3 0-10 15,-3-1 10-15,6 1 0 0,-3-3 0 0,0 2-8 16,6-2-68-16,-6 0-12 16,3-3-4-16,0-2 0 0,0 2-32 0,-3-5-6 0,6 0-2 15,-3-2 0-15,-3 2 5 0,2-3 1 0,-2-2 0 0,0 2 0 16,-3-2-25-16,-3 5-5 0,0 0 0 0,6-6-1 15,-3 1 93-15,0 0 20 0,-3 5 3 0,0 0 1 0,0 0 164 0,0 0 34 0,0 0 6 0,-3-5 2 16,3 5-12-16,0 0-2 0,0 0-1 0,-9 2 0 16,6-2-51-16,3 0-11 0,0 0-1 0,-6 3-1 15,3 0-24-15,3-3-5 0,0 0-1 0,0 0 0 32,0 0-5-32,0 0-2 0,0 0 0 0,0 0 0 0,0 0-6 0,0 0 0 15,0 0-1-15,0 0 0 0,3-6-12 0,3 4-3 16,-3-4 0-16,3-2 0 0,0 0-8 0,3 1-3 15,-3-4 0-15,3-2 0 0,-3 2-8 0,3-2-1 16,0 2-8-16,0 1 12 0,-6-1-12 0,6 3 8 16,-3-2-8-16,-3 4 0 0,3 1 0 0,-6 5 0 15,0 0 0-15,3-3 0 0,0-2 0 0,-3 5-8 0,0 0 8 0,0 0-10 16,0 0 10-16,0 0 11 0,6 8-3 0,-4 0 0 0,1 5-23 0,0-2-5 16,0-3 0-16,0 2-1 0,-3 1 3 0,6-1 1 15,-3 1 0-15,-3 0 0 16,9-1-23-16,-6-2-4 0,0 0 0 0,0-3-1 15,0 3-36-15,-3-2-7 0,9-1-2 0,-6-2-502 32,-3-3-100-32</inkml:trace>
  <inkml:trace contextRef="#ctx0" brushRef="#br0" timeOffset="8025.9565">23335 5847 1180 0,'6'-8'26'0,"-6"8"6"0,0 0 0 0,6-2 1 0,3-6-33 0,3 2 0 15,-3-1 0-15,6 1 0 16,0-2 88-16,2 3 12 0,4-3 1 0,6 3 1 16,0-6-22-16,3 3-4 0,11 0 0 0,-5 3-1 15,-3-3-55-15,-1 5-12 0,-2-2-8 0,6 3 12 16,-3 2-21-16,-4 0-4 0,-2 0-1 0</inkml:trace>
  <inkml:trace contextRef="#ctx0" brushRef="#br0" timeOffset="11713.2616">23627 5567 982 0,'0'0'21'0,"0"-5"5"0,0 5 1 0,0 0 1 0,0-6-28 0,0-2 0 0,3 3 0 0,-3 5 0 16,0 0 94-16,0-8 13 0,0 8 2 0,0 0 1 0,6-5-46 0,-6 5-10 15,0 0-2-15,0 0 0 0,3 0-12 0,-3 0-2 16,0 0-1-16,0 0 0 0,0 0 0 0,0 0 0 16,6 5 0-16,0 6 0 0,-3-1-2 0,0 3-1 15,0 3 0-15,-3-2 0 0,0 1-10 0,0 1-3 0,0 3 0 0,0 2 0 16,0 0-6-16,0 0-2 0,0 1 0 0,0 1 0 15,-6 4-5-15,3-1-8 0,-3 6 11 0,0-6-11 16,3 1 12-16,-3-3-12 0,3 2 12 0,0-2-12 16,0 0 16-16,0 0-4 0,0-3-1 0,-3-3 0 15,6 3 0-15,-3-5 0 0,3 0 0 0,-3-3 0 0,3 1-11 0,0-1 10 16,0-5-10-16,3 0 10 0,0 0-10 0,-3-8 12 16,0 0-12-16,0 5 12 0,9 0-12 0,-9-5 0 15,0 0 0-15,6 3 0 16,0-3-20-16,-6 0-8 0,9 0-3 0,-9 0-615 15,6-5-123-15</inkml:trace>
  <inkml:trace contextRef="#ctx0" brushRef="#br0" timeOffset="12377.3534">23740 6011 1396 0,'0'0'31'0,"0"0"6"0,0 0 2 0,0 0 0 0,0 8-31 0,9-2-8 0,-6-1 0 0,-3-5 0 16,0 0 65-16,9 5 12 0,-3-2 3 0,3 2 0 15,-3-2-22-15,3-3-4 0,2 0-1 0,-2-3 0 16,0 3-17-16,0-3-3 0,3 1-1 0,-3 2 0 16,3-5-15-16,-3 2-3 0,-3-2-1 0,0-1 0 31,3 1-5-31,3 0-8 0,-6-1 11 0,-3-2-11 0,6 1 8 0,-4 1-8 15,1-2 0-15,-6 0 0 0,0 8 0 0,6-8 0 16,-3 0 0-16,-3 3 0 0,-3-3 0 0,-3 3 0 16,6-3 0-16,-3 5 0 0,-3-2 0 0,1 2 0 15,-1-2 0-15,-3 3 0 0,6 2 0 0,-6 2 0 16,0 1 0-16,3-1 0 0,0 6-9 0,-3 0 9 0,0 3-8 0,6-3 8 16,-6 2-8-16,0 4 8 0,3-4-8 0,0 3 8 15,-3 3 0-15,0 0 0 0,9 0 0 0,-6-3 0 16,1-2 0-16,5 2 0 0,0-2 0 0,0-1 8 15,0-2 2-15,5 0 1 0,-2 0 0 0,0 0 0 16,3-3 1-16,-3 3 0 0,6-2 0 0,-6-1 0 16,6 0-12-16,-3 0 10 0,-3-2-10 0,9 0 10 15,-6-1-10-15,3-2 0 0,0-2 0 0,-3 2 8 0,9-3-8 0,-9 0 8 16,3-2-8-16,5 0 8 0,-2 0-8 0,0-1 12 0,0-2-12 16,0 3 12-16,-3-6-12 0,6 4 0 0,-9-1 0 15,9 0 0-15,-3-3 0 0,0 0 0 16,-4 4 0-16,-5-4 0 0,6 3 0 0,-3-3 0 0,0 4 0 0,-3-4 0 15,3 0-9-15,-6 3 9 0,9 0-12 0,-9 1 12 32,3 1-10-32,-3 6 10 0,-3-8-8 0,3 8 8 0,0 0 0 0,0 0-8 15,-3-5 8-15,3 5 0 0,0 0 0 0,-6 3-10 16,0-1 10-16,0 4 0 0,-3 2-8 0,0-1 8 16,1 4 0-16,2 0 0 0,0-1 0 0,0 3 0 15,3-2 0-15,-3 2 0 0,0-2 19 0,-3 2-3 16,6-2 0-16,0 2 0 0,0-3-7 0,0 1-1 15,3 0-8-15,3-1 12 0,3-2-12 0,-3-3 0 0,3 3 0 0,-3-2 0 16,9-4-16-16,-3 4-5 0,-3-4-2 0,0 1 0 31,2-3-151-31,10 0-30 0,-6-5-7 0</inkml:trace>
  <inkml:trace contextRef="#ctx0" brushRef="#br0" timeOffset="12726.0631">24329 5964 1206 0,'0'0'26'0,"0"0"6"0,-3-6 0 0,-6 1 3 0,0 0-35 0,9 2 0 0,-8 3 0 0,2-5 0 16,0 2 95-16,-3 3 12 16,-3 0 2-16,9 0 1 0,-6 0-21 0,3 3-4 0,-6-3-1 0,9 3 0 0,-3-1-36 0,0 1-7 15,6-3-1-15,-6 5-1 0,6 3-27 0,-3-3-4 16,-3-2-8-16,6-3 11 0,6 8-11 0,-3 0 0 15,-3 0 0-15,0 0 0 0,9 2 0 0,-6 1 0 0,6 0-9 0,0-1 9 16,-3 1 0-16,0-1 0 0,0 1 0 0,-3-1 0 16,6 4 0-16,-6-4 0 0,6-2 0 0,-9 5 9 31,6-2 5-31,-3 0 1 0,3-1 0 0,-6-2 0 16,0 0 17-16,-3 0 3 0,-3 0 1 0,0 0 0 0,-3-3 8 0,-3 3 3 0,3-3 0 0,0 3 0 15,-3-5-9-15,3 2-2 0,-3 1 0 0,0-4 0 16,-6-2-17-16,9 0-4 0,-2-2-1 0,2 2 0 15,3-3-25-15,0-2-5 0,-3-1 0 0</inkml:trace>
  <inkml:trace contextRef="#ctx0" brushRef="#br0" timeOffset="13787.7526">18492 7035 1396 0,'0'-16'31'0,"0"8"6"0,0 1 2 0,-3 1 0 0,3-2-31 0,-3 0-8 0,3 3 0 0,0 0 0 16,0 5 96-16,0 0 19 15,-3-6 3-15,3 6 1 0,0 0-56 0,0 0-11 16,0 0-3-16,0 0 0 0,0 0-27 0,0 0-6 16,0 0 0-16,0 0-1 0,3 8-15 0,-3 3 8 15,3 2-8-15,-3 3 0 0,0 0 8 0,0 3-8 0,0-1 0 0,-3 3 9 16,3 8-9-16,-3 0 12 0,3 1-12 0,-3 1 12 15,-3 1-12-15,3 0 12 0,-3 2-12 16,1-2 12-16,-1-3-12 0,0 0 0 0,0-2 9 0,0-1-9 16,0-2 8-16,3-3-8 0,-3 0 8 0,3-2-8 15,-3-6 0-15,3 0 0 0,0 0 0 0,0-2 0 32,0-3-33-32,3-3-5 0,-3-2-1 0,3 2 0 15,0-5-122-15,0 0-25 0,3-3-5 0</inkml:trace>
  <inkml:trace contextRef="#ctx0" brushRef="#br0" timeOffset="14964.1113">18150 7239 1235 0,'-3'3'35'0,"3"-1"8"0,0 4-35 0,3-4-8 0,-3 1 0 0,3 2 0 16,3 3 56-16,0 3 10 0,0-3 2 0,3 2 0 15,3 1-27-15,0-1-5 16,-4 1 0-16,7-3-1 0,0 2-10 0,3-2-1 15,3-2-1-15,-3-1 0 0,3-2 15 0,-1-1 3 16,-2-2 1-16,6-2 0 0,-3-6-11 0,0 0-3 0,3-3 0 0,-1 1 0 16,-2-1-3-16,0-5-1 0,0 0 0 0,-3 0 0 15,3-2-8-15,-6 2-1 0,-4-3-1 0,4 4 0 16,0-4-14-16,-3 1 11 0,-3-1-11 0,-3 3 10 16,3-2-1-16,-6 2 0 0,0 0 0 0,-3 3 0 0,0-1-1 0,0 1 0 15,0 5 0-15,0 0 0 0,0 0-8 0,0 6 0 16,0 2 0-16,0 0 8 0,0 0-8 0,0 0-11 15,-6 8 3-15,6 5 0 0,0 3-1 0,-3 2 0 16,-3 1 0-16,3 5 0 0,0-3 9 0,0 3-12 16,0 2 12-16,-3 3-12 15,3 0 12-15,0 3 0 0,0-3 0 16,-3 0 0-16,-3 0 0 0,6-2 0 0,-6-1 0 0,3-2 0 16,3 0 0-16,-2-6 16 0,-1 1-4 0,6-1-1 15,-3-2 13-15,-3-2 4 0,0-4 0 0,0 1 0 16,0-3-5-16,3-3-1 0,3-5 0 0,0 0 0 15,0 0-2-15,3 3-1 0,3-6 0 0,-3-2 0 16,0-3-3-16,6-3 0 0,3 1 0 0,-4-4 0 16,4 1-8-16,0-3-8 0,0 0 9 0,3 0-9 0,0 3 0 0,-3-3 0 15,0 3 0-15,0 0 0 0,3 2 0 0,-7 1 0 16,1 2 0-16,0 3 0 0,0-1 0 0,0 4-8 16,-3 2 8-16,-6 0-10 0,0 0 10 0,9 5 0 15,-3 0-9-15,0 3 9 0,-3 0 0 0,3 3-11 16,0-1 11-16,0 1-8 0,-3-1 8 0,3-2 0 0,0 3 0 15,0-3 0-15,-3 2-14 0,3-2 2 0,0 3 1 0,-1-6 0 16,4 3-18-16,0-3-4 0,0 3-1 0,0-2 0 16,0-4-3-16,3-2-1 0,-3 0 0 0,0 0 0 15,6-2 10-15,-3-1 1 0,-3-2 1 0,3-1 0 0,-1 1 6 0,-2-3 2 16,3 3 0-16,-3-3 0 0,3-3 3 0,-3 3 1 16,-3-5 0-16,0 3 0 0,0-1 14 0,-3 3 13 31,-6-2-2-31,3 2-1 0,0 0 32 0,-3 2 6 0,-3 1 2 0,0 0 0 15,0 2-16-15,0 1-3 0,-6-1-1 0,3 3 0 16,3 3-9-16,0-1-1 0,-6 1-1 0,4 2 0 16,-1 3-6-16,0-3-1 0,3 3 0 0,3 0 0 15,-3 0 5-15,3 0 1 0,0 0 0 0,3-8 0 16,0 5-18-16,0 3 8 0,0-8-8 0,6 6 0 16,-6-6 10-16,6 7-10 0,0-4 8 0,3 0-8 0,-3-3 12 0,2 0-4 15,1 0 0-15,-9 0 0 0,0 0 2 0,9-6 0 16,3 1 0-16,-3 3 0 0,3-4 5 0,-12 6 1 15,0 0 0-15,6-2 0 0,3 2-16 0,-9 0-15 0,0 0 3 16,3 0 1-16,3 2 11 0,-6-2 0 0,6 6 0 0,-3 1 0 16,0 4 0-16,3-3 14 0,0 3-2 0,0-1 0 31,-3-2-24-31,3 0-6 0,0 0-1 0,2 0 0 0,1 0 6 16,-3-3 1-16,3 0 0 0,3-2 0 15,-3 0-14-15,3-1-2 0,-3-2-1 0,3-5 0 16,0 0-17-16,0 0-3 0,-3-6-1 0,3 3 0 15,-1-5-22-15,-2 0-5 0,3-3-1 0,-3 0 0 16,0 0 12-16,0-5 2 0,0 0 1 0,-3-1 0 0,3-1 47 0,-3-4 16 0,0 1-12 0,3-3 12 16,-3-3-12-16,-3 3 3 15,3 0 1-15,-3 0 0 0,3 2 36 0,-4 3 7 16,4 0 1-16,-3 3 1 0,0 3 24 0,-3 2 5 0,3 0 1 0,-3 5 0 16,0 3-15-16,3 3-4 0,0 0 0 0,-3 5 0 15,0 0-8-15,0 0-3 0,0 0 0 0,0 0 0 16,-3 8-13-16,3 0-4 0,-3 5 0 0,0 0 0 15,0 0-2-15,0 3-1 0,0 3 0 0,-2-1 0 0,2 4 0 0,-3 1 0 16,3 1 0-16,0 3 0 0,0-1-5 0,0 1-2 16,0-1 0-16,0 0 0 0,0-2-2 0,3-3-8 15,3 3 12-15,-3-5-4 0,3-1-8 0,3 1 8 0,-3-3-8 16,6-3 8-16,-3-3-8 0,-1 1-12 16,4-3 2-16,0 0 1 0,-3-3-3 0,3 1-1 0,0-4 0 0,0-2 0 31,-3 3-19-31,-6-3-3 0,6-3-1 0,3 3 0 15,-3-2-52-15,-6 2-12 0,0 0-1 0,6-6-810 16</inkml:trace>
  <inkml:trace contextRef="#ctx0" brushRef="#br0" timeOffset="15164.2659">19153 7191 1940 0,'0'0'43'0,"0"0"9"0,0 0 1 0,6 0 1 0,0 0-43 0,-6 0-11 0,15-2 0 0,-3-1 0 16,6-2 76-16,-1 0 12 0,1-1 4 0,3 1 0 16,3-3-22-16,-3 0-4 0,3 3-1 0,-4 2 0 15,7-2-46-15,-3 2-10 16,-3-2-1-16,0 2-8 0,0 1 0 0,-4 2-12 16,4 0 0-16,-3 0 0 15,0 0-144-15,-3 2-29 0,-3 1-6 0</inkml:trace>
  <inkml:trace contextRef="#ctx0" brushRef="#br0" timeOffset="18081.7003">19731 8498 1443 0,'0'0'32'0,"0"0"6"0,0 0 2 0,0 0 0 0,0 0-32 0,0-5-8 0,2 0 0 0,-2 5 0 15,0 0 47-15,0 0 7 0,0 0 2 0,0 0 0 16,0 0-8-16,0 0-2 0,0 0 0 0,3 5 0 15,0 6 10-15,0-3 1 0,0 2 1 0,0 3 0 16,-3 1-34-16,3 2-8 0,0 2 0 0,0 3-1 16,-3 3 4-16,0 0 1 0,0 2 0 0,0-2 0 0,3 3-6 15,-3-4-1-15,0 4 0 0,0-3 0 0,3 0-13 16,0-6 9-16,-3 1-9 0,0-4 8 0,0 1 4 0,3 0 0 16,-3 0 0-16,0 0 0 15,0-5-35-15,3 4-6 0,-3 1-2 0,3-5 0 16,0-1-29-16,-3-2-5 0,0-8-2 0,0 0 0 15,0 0-125-15,0 0-26 0,0 0-5 0</inkml:trace>
  <inkml:trace contextRef="#ctx0" brushRef="#br0" timeOffset="18365.631">19567 9020 1410 0,'-12'-3'40'0,"12"3"9"0,-6-3-39 0,0 3-10 15,3-2 0-15,3 2 0 0,0 0 105 0,0 0 19 0,0 0 4 16,0 0 1-16,0 0-45 0,0 0-10 0,0 0-2 0,0 0 0 16,0 0-35-16,0 0-7 0,6 0-2 0,6 0 0 15,0 2 5-15,3 1 1 0,0 0 0 0,2 2 0 16,1-2-5-16,3-3-1 0,3 2 0 0,-3 1 0 16,3-3-4-16,2-3 0 0,1 1-1 0,-3-1 0 0,0-2-7 15,3 2 0-15,-1-2-1 0,4-1 0 0,0 1-15 0,0 2 8 16,-4-2-8-16,-2 3 0 0,3-1 0 0,-6-2-20 15,0 2 4-15,-3 0 0 32,-1 1-50-32,-2 2-10 0,-3 0-1 0,-3-3-616 0,0 3-123 0</inkml:trace>
  <inkml:trace contextRef="#ctx0" brushRef="#br0" timeOffset="24117.2895">18647 8670 399 0,'0'0'11'16,"0"0"3"-16,3-2-14 0,-3 2 0 0,-6-6 0 0,6 1 0 0,0 5 45 0,0 0 7 16,-3-2 0-16,0-4 1 0,3 6 19 0,-3-5 4 15,3 2 1-15,-6 1 0 0,0-1 28 0,0-2 6 16,3 2 1-16,0 0 0 0,-3 1-7 0,3-4-1 16,3 4 0-16,0 2 0 0,0 0-40 0,-6-3-8 15,3 1-1-15,6-1-1 0,0 3-22 0,-3 0-5 16,0 0-1-16,0 0 0 0,0 0-10 0,3 5-1 0,-3-5-1 0,0 11 0 15,3-3-4-15,0 2-1 0,0 4 0 0,0-4 0 16,0 3-1-16,3 3 0 0,3 0 0 0,-3 0 0 16,6 0 2-16,-3 2 0 0,0-2 0 0,3 0 0 15,-3 3-10-15,3-1 10 0,-3 1-10 0,2-3 10 16,-2-1-10-16,0-1 0 0,0 2 0 0,0-3 8 0,-3 0-8 16,3 0 0-1,-3 0 0-15,0-2 8 0,0 0-8 0,0-1 0 0,-3-2 0 0,0-3 8 16,0 3-8-16,-3-8 8 0,0 0-8 0,3 6 8 15,0-4-23-15,-3-2-5 0,-3 6 0 0,3-6-1 32,0 0-40-32,0 0-8 0,-3 2-2 0,3-2 0 15,0 0-85-15,0 0-18 0,0 0-3 0</inkml:trace>
  <inkml:trace contextRef="#ctx0" brushRef="#br0" timeOffset="24486.3286">18879 8612 1332 0,'0'3'29'0,"0"-3"7"0,0 0 0 0,0 0 1 0,0 0-29 0,0 0-8 15,0 0 0-15,0 0 0 0,0 0 76 0,-6 5 15 16,3 0 2-16,3-5 1 0,-6 8-23 0,3 3-5 0,-3 0-1 0,3-1 0 16,0 1-10-16,0-1-3 0,-2 4 0 0,2-1 0 15,-6 0-15-15,3 3-3 0,0 0-1 0,0 0 0 16,-3 2-9-16,0-2-1 0,-3 5-1 0,3-2 0 16,0-1-6-16,-3 3-2 0,0 1 0 0,3-1 0 15,0 0-14-15,-2 3 8 0,-4-1-8 0,6-1 0 16,0-1 0-16,0-3 0 0,3-2 0 0,-3-3 0 0,0 1-9 0,6-4-8 15,0 1-2-15,0-3 0 16,-3-3-59-16,6-5-12 0,0 0-2 0,0 0-528 16,0 0-106-16</inkml:trace>
  <inkml:trace contextRef="#ctx0" brushRef="#br0" timeOffset="24922.5136">18939 9004 1386 0,'0'0'30'0,"0"0"6"0,0 0 2 0,0 0 2 0,0 0-32 0,0 0-8 16,0 0 0-16,0 0 0 0,0 0 70 0,0 0 13 16,0 0 2-16,0 0 1 0,3 8-27 0,-3 0-6 15,0 0-1-15,3-3 0 0,0 5 0 0,-3 1 0 16,0 0 0-16,0-1 0 15,0 1-9-15,0-1-3 0,3 1 0 0,-3 0 0 16,-3-1-22-16,3 1-5 0,3-1-1 0,3 1 0 0,-6-1-3 0,3-4-1 16,-3-6 0-16,3 8 0 0,3 0-8 0,-1-3-14 15,-5-5 3-15,6 5 1 0,3-2-10 0,-9-3-3 16,0 0 0-16,0 0 0 16,6-3-107-16,0 1-22 0,3-4-4 0,0 1 0 0</inkml:trace>
  <inkml:trace contextRef="#ctx0" brushRef="#br0" timeOffset="25218.7365">19052 8819 1538 0,'0'0'44'0,"0"0"8"0,0 0-41 0,0 0-11 16,0 0 0-16,0 0 0 0,0 0 127 0,0 0 23 15,0 0 5-15,0 0 1 0,0 0-28 0,0 0-6 16,0 0-1-16,0 0 0 0,0 0-41 0,0 0-8 0,0 0-1 0,0 0-1 16,0 0-34-16,0 0-6 0,0 0-2 0,0 0 0 15,0 0-14-15,0 0-3 0,0 0-1 0,0 0 0 16,0 0-10-16,0 0 0 0,0 0 0 0,0 0 0 15,0 0-20-15,3-3-7 0,0 0-1 0,0 1-1219 16</inkml:trace>
  <inkml:trace contextRef="#ctx0" brushRef="#br0" timeOffset="26341.5572">20641 8628 1486 0,'0'0'32'0,"0"0"8"0,0 0 0 0,0 0 3 0,0 0-35 0,0 0-8 16,0 0 0-16,0 0 0 0,0 0 34 0,0 0 5 16,0 0 1-16,0 0 0 0,0 0-19 0,0 0-3 15,6 3-1-15,3-1 0 0,0 1 10 0,3-3 1 16,0 3 1-16,0-3 0 0,0 2-29 0,0-2 0 16,0 0 0-16,-1 3 0 15,1 0 0-15,3-1 9 0,-3-2 1 0,0 3 0 16,3-3-10-16,-3 3 0 0,0-1 0 0,-3 1 8 15,3-1-8-15,-3 1 0 0,-1 0 0 0,-2 2 0 16,0-2 0-16,-6-3 8 0,6 5 0 0,-3 3 0 16,-3-3 16-16,0 3 4 0,0 0 0 0,-3 0 0 15,0 0-3-15,-3 3 0 0,0-1 0 0,1 1 0 0,-4-1-9 0,3 4-3 16,-6-1 0-16,3 0 0 0,0 3-13 0,-3 0 9 0,3 0-9 0,0 2 8 16,-3-2-8-16,3-3 0 0,0 0 0 0,0 1 0 15,-3-1 0-15,4-2 0 0,-1-1 0 0,0 1 0 16,3-3 0-16,0 2 0 0,-3-2 0 0,3 0 0 15,3 0 0-15,0-3 0 0,3-5 0 0,0 0 8 16,0 6 1-16,0-6 0 0,0 0 0 0,3 5 0 16,3 0-9-16,0 0 0 15,0-2 0-15,3 0 0 0,-3-1 25 0,0-2 0 16,3 0 0-16,-1 3 0 0,1-3-15 0,0 3-10 16,0-3 12-16,3 0-12 0,-3 0 0 0,3 0 0 15,-3 0 0-15,6-3 0 0,-3 3 0 0,0-3 0 16,-3 3 0-16,2-2 0 15,1-1-28-15,-3 3-12 0,3-3-2 0,-3 1-1 16,0-1-125-16,0 1-26 0,-3-1-5 0,-6 3-1 0</inkml:trace>
  <inkml:trace contextRef="#ctx0" brushRef="#br0" timeOffset="26605.1042">20656 8890 1566 0,'0'0'34'0,"0"0"7"0,0 0 2 0,0 0 1 0,0 0-35 0,6-5-9 0,3 2 0 0,0-2 0 16,0 2 63-16,0 0 10 0,3 1 3 0,0-3 0 31,-3 2-5-31,3-2-1 0,-4-1 0 0,4 4 0 0,0-1-15 0,3-2-3 16,-3 2-1-16,0-2 0 0,0 5-34 0,3-3-6 15,0 3-2-15,-3 0 0 0,2 0-9 0,1 0 0 16,0 0 0-16,-3 3 0 16,0-3-105-16,0 0-17 0,0 2-3 0</inkml:trace>
  <inkml:trace contextRef="#ctx0" brushRef="#br0" timeOffset="26981.4683">21189 9038 1396 0,'0'0'31'0,"0"0"6"0,0 0 2 0,0 0 0 0,0 0-31 0,0 0-8 0,-3 5 0 0,3-5 0 0,0 6 65 0,-3 2 12 16,0-3 3-16,0 0 0 0,3 3-27 0,0 0-5 15,-3 0 0-15,3 0-1 0,3-3 0 0,-3 6 0 16,0-3 0-16,0 0 0 0,0 0-16 0,3-3-3 16,-3 3-1-16,3 0 0 0,-3-8-18 0,3 5-9 0,0 3 10 15,-3-8-10-15,3 5 0 0,-3-5 0 0,3 6 0 0,-3-6 0 16,0 0-10-16,0 0-8 0,0 0-2 0,0 0 0 15,6 0-120-15,-6 0-25 0,9-3-5 0,-3 0-1 16</inkml:trace>
  <inkml:trace contextRef="#ctx0" brushRef="#br0" timeOffset="27158.9148">21216 8890 1760 0,'0'0'39'0,"0"0"8"0,0 0 1 0,0 0 1 0,0 0-39 0,0 0-10 0,0 0 0 0,0 0 0 16,0 0 67-16,-3-5 11 0,3 5 2 0,0 0 1 15,0 0-51-15,0 0-10 0,0 0-3 0,0 0 0 16,0 0-25-16,0 0-6 0,0 0-1 0,0 0-602 16,0 0-121-16</inkml:trace>
  <inkml:trace contextRef="#ctx0" brushRef="#br0" timeOffset="27490.6217">21329 9125 1354 0,'0'0'38'0,"0"0"10"0,0 0-39 0,0 0-9 16,0 0 0-16,0 0 0 0,0 0 92 0,0 0 17 16,0 0 3-16,0 0 1 0,0 0-24 0,9 0-5 15,-3 0 0-15,3 0-1 0,-3 0-23 0,3 0-5 16,0 0-1-16,-1 0 0 0,1 0-21 0,0 0-4 15,3 0-1-15,-3 0 0 0,0 3-18 0,3-3-10 16,-3 3 10-16,0-3-10 0,0 0 0 0,-3 0 0 16,3 0-11-16,0 0 11 15,-3 0-140-15,2 0-20 0,-2 0-4 0</inkml:trace>
  <inkml:trace contextRef="#ctx0" brushRef="#br0" timeOffset="27755.662">21677 8948 1137 0,'0'0'24'0,"0"0"6"0,0 0 1 0,0 0 2 0,0 8-33 15,0 0 0-15,-3 3 0 0,3-3 0 0,-3 2 91 0,3 3 11 0,-3 1 2 0,0 4 1 16,0-2-13-16,3 5-4 0,-3 0 0 0,3 1 0 15,-3-1-20-15,3-3-4 0,0 1 0 0,0-1-1 32,3-2-35-32,0 0-8 0,-3 0 0 0,3-3-1 15,0 0-43-15,0 1-9 0,0-1-2 0,0-3-876 0</inkml:trace>
  <inkml:trace contextRef="#ctx0" brushRef="#br0" timeOffset="29674.3099">17483 10263 1011 0,'0'0'28'0,"0"0"8"0,0 0-36 0,0 0 0 0,0 0 0 0,0 0 0 15,0 0 52-15,0 0 4 0,0 0 1 0,0 0 0 16,0-5 11-16,0 0 3 0,3-1 0 0,-3-2 0 0,3 3-2 0,-3-3 0 0,0 0 0 0,3 0 0 16,-3-2-11-16,0-1-2 0,-3 1-1 0,3-1 0 15,0 0-27-15,0 3-4 0,-6 0-2 0,0-2 0 16,0 2-5-16,0 0-1 0,0 0 0 0,-3 3 0 31,1 0-16-31,-4 2 0 0,6 0 0 0,-3 3 0 0,-3 0 0 0,0 6 0 0,6-4 0 0,-3 6 0 16,3 3 0-16,-3-1 0 0,3 3-12 0,3 3 12 15,6 0-12-15,-3 3 3 0,-6-3 1 0,6 2 0 16,6 1 8-16,-6-1-12 0,3 1 12 0,-3-3-12 16,0 5 12-16,6-5 0 0,0 0 0 0,0-3 0 15,-3 0 0-15,0-5 0 0,3 2 0 0,0-2 0 16,0 0 0-16,-6-8 0 15,0 0 0-15,0 0 0 0,0 0 9 0,0 0-9 16,12-2 12-16,0-4-12 0,0-2 14 0,-3-2-4 16,-4-3-1-16,4-1 0 0,0 1-9 0,-3-3 0 15,0 0 0-15,-3 1 8 0,3 1 0 0,-6 1 0 16,6 3 0-16,-3-1 0 0,-6 0-8 0,3 6 0 0,3-3 0 16,0 6-11-16,-3-1 11 0,0 0 0 0,0 3 0 15,0 0 0-15,0 0 0 0,0 0 8 0,-3 8-8 0,0 0 11 16,3-8-11-16,3 11-17 0,-6-3 4 0,3 2 1 15,-3 1 12-15,6-3 0 0,-3 0 0 0,3 0 0 0,-6 0 0 16,3-8 0-16,0 0 0 0,3 10-9 0,0-5 9 0,-3-5 8 16,0 0-8-16,0 0 11 15,9 3-11-15,-9-3 12 0,0 0-12 0,12-5 12 16,0-1-12-16,0-1 0 0,-6-1 0 0,0 0 8 0,3-3-8 0,-1 3 0 0,-2-2 0 0,-3 2 0 16,0 0 0-16,3 0 0 0,0 0 0 0,-3 3 0 15,-3 5 0-15,0 0-11 0,9-3 3 0,0-2 0 16,-3 2-4-16,0 3-1 0,-6 0 0 0,0 0 0 15,15 3-12-15,-6 2-3 0,-3 3 0 16,6-3 0-16,3 3-27 0,-4 0-5 0,1 0-2 16,-3 0 0-1,0 0-17-15,3 0-3 0,0-3-1 0,0 0 0 16,0 1 19-16,3-1 3 0,-6-2 1 0,3 2 0 16,2-3 20-16,-5 1 4 0,0 0 0 0,0-1 1 0,0 1 22 0,0-3 4 15,0-3 1-15,-9 3 0 0,0 0 8 0,6 0 0 16,3 0 0-16,-9 0 0 0,0 0 14 0,9-2 5 0,0-6 1 15,-3 3 0-15,0-1 23 0,-3 1 5 0,0-3 0 0,3 3 1 16,-3-6-6-16,0 3-2 0,0-2 0 0,-3 2 0 16,0-3-8-16,0 3-1 0,0-2-1 0,-3 2 0 15,0 0-3-15,0 0 0 0,0 2 0 0,0 1 0 0,-6 0-16 0,3 2-4 16,6 3-8-16,-6 0 12 0,-3 3 0 0,0 0 0 16,0 2 0-16,3 0 0 0,0 3-12 0,-3 3 0 15,3 2 0-15,0 0 0 0,6 0 0 0,-6 3 0 31,3 0 0-31,3-3 0 0,0 1 0 0,0-1 0 0,3 0 0 0,3 0 9 16,-3-5-9-16,3 0 10 0,3-3-10 0,-9-5 10 16,9 3 14-16,0-3 4 0,3-3 0 0,0 1 0 15,0-4-4-15,-3-1-1 0,0-7 0 0,0 1 0 16,2 0 22-16,1-6 5 0,-3 1 1 0,0-3 0 16,3-3 4-16,-3 0 1 0,0-5 0 0,3 0 0 15,-6-3 7-15,0 0 1 0,-3-2 1 0,0-3 0 0,0 2-27 0,-3-2-6 16,0 3 0-16,-3 2-1 0,0 1-4 0,3-1-1 15,0 3 0-15,-3 0 0 0,0-1-10 0,0 7-3 16,3 1 0-16,-3 4 0 0,3-3-5 0,0 8-8 0,-3-1 11 16,3 4-11-16,0-1 0 0,0 3 0 0,0 3 0 0,0 5 0 15,0 0 0-15,0 0 0 0,0 0 0 0,0 0 0 32,-6 11-28-32,6-1 0 0,-3 6 0 0,0 2 0 0,0 1-108 0,0 2-20 0,-3-2-5 15,6 5-853-15</inkml:trace>
  <inkml:trace contextRef="#ctx0" brushRef="#br0" timeOffset="30546.9862">18855 10057 1231 0,'0'0'27'0,"0"0"5"0,-6 0 2 0,6 0 1 0,-6 0-35 0,6 0 0 0,0 0 0 0,0 0 0 15,0 0 29-15,0 0-1 0,0 0 0 0,0 0 0 16,0 0-16-16,0 5-3 15,3 3-1-15,0 3 0 0,3-1 17 0,0 3 3 16,0 3 1-16,3 3 0 0,0-1 3 0,0 4 1 16,3-4 0-16,-3 1 0 0,3-1-13 0,0 1-2 15,0-4-1-15,0 1 0 0,-1-2-8 0,-2-1-1 0,0 3-8 0,0-3 12 16,3 0-12-16,-3 0 9 16,0 1-9-16,0-4 8 0,0 1-8 0,0-1 0 0,0-2 0 0</inkml:trace>
  <inkml:trace contextRef="#ctx0" brushRef="#br0" timeOffset="30910.3898">19102 10046 1404 0,'0'0'31'0,"0"0"6"0,0 0 2 0,0 0 0 15,0 8-31-15,0 0-8 0,-3-3 0 0,1 3 0 16,-1 0 53-16,0 0 10 0,0-2 1 0,-3 4 1 0,-3-2-21 0,3 5-5 31,-3-2-1-31,0 2 0 0,3 3 0 0,-3-3 0 0,0 6 0 0,0-3 0 16,0-1-11-16,-3 1-3 0,3-2 0 0,0-1 0 15,1 0-15-15,-1 0-9 0,3 0 10 0,0 1-10 0,0-4 0 0,0 4 0 16,0-7 0-16,3 4 0 16,0-3-54-16,0 0-4 0,3 0-1 0</inkml:trace>
  <inkml:trace contextRef="#ctx0" brushRef="#br0" timeOffset="31580.2171">19317 10411 1256 0,'0'0'28'0,"0"0"5"0,0 0 2 0,0 0 0 0,0 0-35 0,0 0 0 0,0 0 0 0,0 0 0 16,0 0 72-16,0 0 7 0,-3 6 1 0,3 2 1 16,-3 0-28-16,3-1-5 0,0 1-2 0,-3 3 0 0,3 0-12 0,-3-1-2 15,3 1-1-15,0-1 0 0,0 1-4 0,0-3-1 16,0 2 0-16,3-2 0 0,-3 0-13 0,0 0-2 16,0 0-1-16,3-3 0 0,0 3-10 0,0-2 8 15,0-1-8-15,3 0 8 0,-3 3-17 0,-3-8-4 0,6 3-1 0,-6-3 0 31,6 0-53-31,3 0-10 0,-1-3-3 0,-2 1-692 0</inkml:trace>
  <inkml:trace contextRef="#ctx0" brushRef="#br0" timeOffset="31801.1764">19314 10276 2120 0,'0'0'47'0,"0"0"9"0,0 0 3 0,0 0 0 0,0 0-47 0,0 0-12 0,0 0 0 0,0 0 0 15,0 0 21-15,0 0 3 0,0 0 0 0,0 0 0 16,0 0-8-16,0 0-2 0,0 0 0 0,6-2 0 31,0-1-58-31,0 0-12 0,-6 3-3 0,9-2-885 0</inkml:trace>
  <inkml:trace contextRef="#ctx0" brushRef="#br0" timeOffset="32464.8231">20079 10213 1306 0,'0'0'28'0,"0"0"7"0,0 0 1 0,0 0 1 0,0 0-29 0,0 0-8 16,0 0 0-16,0 0 0 0,0 0 61 0,3 5 11 0,-3 3 3 0,0-3 0 15,0 3-15-15,0 0-2 0,0 0-1 0,0 3 0 16,0-3-20-16,0 2-4 0,-3 1-1 0,0 0 0 16,0-4-8-16,0 4-1 0,3 0-1 0,-3-1 0 15,3 1-10-15,0-3-3 0,-3 0 0 0,3 0 0 0,0 0-9 0,0-8 0 31,0 0 0-31,0 0 0 16,0 0-67-16,0 0-9 0,0 0-1 0</inkml:trace>
  <inkml:trace contextRef="#ctx0" brushRef="#br0" timeOffset="32611.5809">20132 10041 414 0,'0'0'8'0,"0"0"3"0,0 0 0 0,0 0 1 0,3 3-193 0</inkml:trace>
  <inkml:trace contextRef="#ctx0" brushRef="#br0" timeOffset="32949.0236">20240 10409 1404 0,'0'0'31'0,"0"0"6"0,0 0 2 0,0 0 0 0,0 0-31 0,0 0-8 16,0 0 0-16,0 0 0 0,0 0 92 0,0 0 16 15,0 0 4-15,0-8 1 0,0 0-50 0,2 0-11 0,-2-3-1 0,3 1-1 16,3-3-22-16,-3 2-4 0,3-2 0 0,0-1-1 16,0 1-15-16,3 0-8 0,-3 0 10 0,3 0-10 0,0 2 9 0,0-2-9 15,-3 2 8-15,3 1-8 0,0 2 0 0,-3 0 0 16,0 2 0-16,3 1 0 15,-3 5 0-15,-1-3 0 0,4 6 0 0,-3 0 0 0,0 2 0 0,-3 0 8 16,3 3-8-16,-3 3 12 0,0-3-12 0,0 2 8 31,3 4-8-31,-3-1 8 0,-3 0-8 0,3 0 0 16,0 3 9-16,0-3-9 0,-3 1 0 0,3-1 9 16,0 0-9-16,0 0 0 0,0-2 0 0,0-1 0 0,3-2 0 0,-3-2 0 15,-3-6-33-15,0 0-7 0,0 0-2 0,6 2 0 31,3-4-46-31,-3-1-10 0,0-5-2 0</inkml:trace>
  <inkml:trace contextRef="#ctx0" brushRef="#br0" timeOffset="33480.8163">20707 9819 1450 0,'0'0'32'0,"0"0"6"0,0 0 2 0,0 0 1 0,0 0-33 0,0 0-8 0,-3 8 0 0,3 0 0 15,-3 0 37-15,0 2 6 0,3-2 1 0,-3 5 0 16,3 0-2-16,-3 3 0 0,0 0 0 0,3 5 0 16,-6-2-2-16,6 5 0 0,-3 0 0 0,0-1 0 15,0 1-11-15,3 0-2 0,-3 0-1 0,3 0 0 16,0-1-5-16,-3 1-1 16,3-3 0-16,0-2 0 0,0-1-11 0,0-2-9 15,3 0 12-15,0 0-12 0,3-3 8 0,-3 1-8 16,0-4 0-16,3 1 0 0,0-3 10 0,0 0-10 15,3-3 8-15,-3 0-8 0,3-2 0 0,-3-3 8 16,3 0-8-16,-1-3 0 0,1 1 0 0,3-4 0 0,-3 1 0 0,0-3 0 16,0 0 0-16,0 3-11 0,0-6 1 0,0 3 0 15,0-2 2-15,0-1 0 0,-3 3 0 0,0-2 0 16,0-4 8-16,0 4 0 0,0-3 0 0,-1-1 0 16,-2-2 0-16,0 3 0 0,-3 0 0 0,0 2 0 15,0-2 0-15,-3 3 9 0,0-1-9 0,0 3 10 0,3 0-10 0,-2 3 12 16,-1 0-12-16,-3 5 12 0,0 0-12 0,0 2 0 15,3 3 0-15,-3 1 0 0,3 4 0 0,-3 1 0 16,3-1 0-16,-3 6 0 0,0 0 0 0,3 0 0 0,-3 0 0 0,6 0 0 16,0-3 8-16,3 3 0 0,-3 0 0 0,3-3 0 15,3 0-8-15,0-2 12 0,0 2-12 0,3-2 12 32,0-1-12-32,0-2 0 0,3 0 0 0,-1-3 0 15,1 1 11-15,0-1-3 0,0-2-8 0,0-1 12 16,3-2-12-16,-3 0 0 0,0-2 0 0,0 2 0 15,-3-6-8-15,-3 1-5 0,2 0-1 0,-2 0 0 16,0-1-43-16,0-2-9 0,-3 3-2 0,0-3-809 16</inkml:trace>
  <inkml:trace contextRef="#ctx0" brushRef="#br0" timeOffset="33680.6106">20561 10044 1436 0,'0'0'32'0,"0"0"6"0,0 0 2 0,0 0 0 0,0 0-32 0,0 0-8 16,0 0 0-16,0 0 0 0,6-6 48 0,0 4 8 15,3-4 1-15,3 1 1 0,3-3 33 0,-1 3 6 32,1 0 2-32,0-1 0 0,0 4-43 0,3-4-8 0,0 6-1 0,0-2-1 15,-3 2-46-15,2 0 0 0,4 0-15 0,0 2-939 16</inkml:trace>
  <inkml:trace contextRef="#ctx0" brushRef="#br0" timeOffset="34950.2718">21082 10168 1153 0,'0'0'32'0,"0"0"8"0,0 0-32 0,0 3-8 16,0 2 0-16,-3 0 0 0,3 0 60 0,-3 3 9 15,3-2 3-15,0 4 0 0,0 1-39 0,3-1-7 16,-3 1-2-16,0 0 0 0,0 2 1 0,0-3 0 0,0 1 0 0,0 0 0 16,6-3 15-16,-6-1 4 0,0 1 0 0,0 0 0 15,3-2-1-15,-3 2 0 0,0-8 0 0,0 0 0 32,3 2-11-32,-3-2-1 0,0 0-1 0,0 0 0 15,0 0 0-15,0 0 0 0,0 0 0 0,0 0 0 16,3-5-2-16,-3-3-1 0,3 3 0 0,-3-3 0 0,3 0-4 0,-3-3-1 15,3 3 0-15,-3-2 0 0,3-1-22 0,0-2 0 16,-3 2 0-16,0-2 8 0,3 0-8 0,0 0 12 16,0 2-4-16,-3 0 0 0,3 1-8 0,-3-1 0 15,3 1 0-15,0 4 0 0,-3-2 0 0,2 3 0 0,-2 0 0 0,3 0 0 16,0-1 0-16,-3 6 0 0,0 0 0 0,0 0 0 16,0 0 0-16,0 0-10 0,6 3 10 0,3 2 0 15,-3-5-10-15,3 6 10 0,-3-4-8 0,3 3 8 16,0 3 0-16,0-2 0 0,0-1 0 0,3-2 0 15,-3 2 0-15,3-2-8 0,0 2 8 0,-1-2 0 16,1-1 0-16,0 1 0 0,0-3 0 0,0 0 0 0,3 0 0 0,-3-3 0 16,0 3 0-16,0-2 0 0,3-4 0 0,-4 1 0 15,-5 2 0-15,3-5 8 0,3 0-8 0,-6 0 0 16,0 3 0-16,-3-3 0 0,0 0 0 0,0 0 8 16,0-2-8-16,-3 2 8 0,-6 0-8 0,3 0 9 0,0 0-9 15,-3 0 10-15,0 0-10 0,0 3 0 0,-3 0 9 0,3-1-9 31,0-2 8-31,-2 6-8 0,-1-1 8 0,0 3-8 16,0 0 0-16,0 3 9 0,-3-1-9 0,6 6 0 16,0-2 0-16,0 4 0 0,-3 1 0 0,3 2 0 15,0 0 0-15,3 0 0 0,0 3 0 0,0 0 0 0,0 0 8 0,0 0-8 16,3-3 0-16,0 3 0 0,0 0 0 0,0 0 0 16,0 0 0-16,3-3 0 0,3-3 8 0,-3 1-8 15,-3 0 0-15,0-3 0 0,3 0 0 0,0-1 0 0,0 1 0 0,0-2 0 16,3-1 8-16,-6-5-8 0,0 0 0 0,6 3 0 15,0-1 9-15,-6-2-9 0,6 3 0 0,-6-3 9 16,0 0-9-16,0 0 0 0,0 0 9 0,12 0-9 16,-6 0 12-16,-6 0-3 0,0 0 0 0,6 0 0 15,3-3 7-15,-9 3 2 0,0 0 0 0,0 0 0 16,0 0-4-16,0 0-1 16,0 0 0-16,0-2 0 0,0 2 2 0,0 0 0 15,0 0 0-15,0-3 0 0,-3 3-1 0,3 0 0 16,0 0 0-16,0 0 0 0,0 0-2 0,0 0-1 15,0 0 0-15,3 0 0 0,-3 0-11 0,0 0 8 16,-3 0-8-16,3 0 8 0,3 0-8 0,-3 0 0 0,0 0 0 16,0 0 0-16,0 0 0 0,0 0 0 15,0 0 0-15,0 0 0 0,0 3 0 0,0-3 18 0,0 0-2 0,0 0 0 0,0 0-16 0,0 0-16 16,0 0 4-16,9 2 0 0,-3 1 12 0,-6-3-9 16,0 0 9-16,9 5-8 0,-1 1 18 0,1-1 4 15,-9 0 1-15,6 0 0 0,0 1-25 0,-3-1-5 16,0 0-1-16,0 3 0 0,-3-3 16 0,3 3 0 15,-3-2 0-15,-3 2 0 0,0 0 0 0,-3 0 0 16,3-1 0-16,-3 1 0 0,3 0 16 0,-6 3-3 0,1-3-1 0,-1 0 0 16,3 2-12-16,-3-2 0 0,-3-2 0 0,3 2 0 15,0-3 8-15,0 0-8 0,-3-2 0 0,3-3 9 16,-3 2 1-16,3-2 0 0,0 0 0 0,0 0 0 16,1 0-10-16,-1-2 8 0,3-1-8 0,-3 0 8 31,3 1-28-31,3-3-5 15,0-1-2-15,3-2 0 0,0 3-149 0,3-3-29 0,0 0-7 0</inkml:trace>
  <inkml:trace contextRef="#ctx0" brushRef="#br0" timeOffset="35399.8432">21513 10213 1386 0,'-8'3'30'0,"8"-3"6"0,0 0 2 0,-6 0 2 0,0 0-32 0,3 0-8 0,3 0 0 0,0 0 0 0,0 0 84 0,0 0 16 16,0 0 4-16,0 0 0 0,0 0-48 0,0 0-10 15,0 0-2-15,3 0 0 0,3 0 1 0,-6 0 0 32,0 0 0-32,6-3 0 0,2 3-5 0,-2-3-2 0,0 1 0 0,-6 2 0 15,0 0-9-15,9-6-1 0,0-2-1 0,3 3 0 16,-3 0-7-16,0-3 0 0,0 0-1 0,0 3 0 15,0-3-10-15,-3 0-1 0,-3 0-8 0,3 0 12 16,-3 0-12-16,0 3 8 0,0-1-8 0,-3 1 0 16,0 0 12-16,0 5-3 0,-3-3-1 0,3 3 0 15,-3-2 2-15,3 2 0 0,-6-3 0 0,-3 3 0 0,0 3-10 0,0 2 0 16,0-3 0-16,3 4 8 0,-3 2-8 0,0 2 0 16,0-2 0-16,0 3 0 0,0-1-11 0,3 4 11 15,0-1-8-15,1 3 8 0,-1-3 0 0,3 3 0 16,-3 0 0-16,3-3-8 0,3 3 8 0,0-3 0 15,0 0 0-15,0 0-8 0,3 1 8 0,0-4 0 16,0-2 0-16,3 3 0 0,-1-3 0 0,1 0 9 0,0-6-1 0,3 1-8 16,0-3-38-16,0 0-14 0,-3 0-4 0,6-3 0 31,-3-2-52-31,3 0-12 0,0-1-1 0,0 1-481 16,0-3-96-16</inkml:trace>
  <inkml:trace contextRef="#ctx0" brushRef="#br0" timeOffset="35696.8961">21847 10197 1490 0,'0'0'32'0,"0"-3"8"0,0 1 0 0,0 2 3 0,0 0-35 0,0 0-8 0,0-6 0 0,0 4 0 16,0-3 92-16,0 2 17 0,-3-2 3 0,0-1 1 15,3 4-29-15,-6-1-5 0,0 0-2 0,6 3 0 16,0 0-23-16,-9 0-5 0,-3 0-1 0,0 3 0 15,9 0-28-15,-6 2-5 0,0-2-2 0,0 5 0 0,7-1-13 0,-7 4 9 16,-3 0-9-16,3-1 8 0,0 3 0 0,6 1-8 0,-3-1 12 0,0 3-4 16,3-3 4-16,0 3 0 0,3 0 0 0,3 0 0 15,-3-3-24-15,6 0-5 0,3 0-1 0,0-2 0 32,0-1 18-32,0-2 0 0,3 3 0 0,-1-3 0 15,1-3-18-15,0 1 0 0,0-4 0 0,0 1 0 16,0-1-42-16,3-4-9 0,-3-1-2 0,3-2-581 15,0 2-117-15</inkml:trace>
  <inkml:trace contextRef="#ctx0" brushRef="#br0" timeOffset="36000.2934">22070 9824 1497 0,'0'0'32'0,"0"0"8"0,0 0 0 0,0 8 4 0,-3 3-36 0,0-1-8 16,3 1 0-16,0 2 0 0,0 3 76 0,-3 2 14 15,0-2 2-15,0 3 1 0,3 2-29 0,-3 3-5 16,0-1-2-16,0 1 0 0,3 3-9 0,-3-3-3 16,0-3 0-16,3 0 0 0,-3 0-12 0,0 0-2 15,0 0-1-15,0-2 0 0,0 2-10 0,0-2-3 0,3-1 0 16,-3 1 0-16,3-3-17 0,-2 2 10 0,2-5-10 0,0 1 8 15,0-1-8-15,0 0 0 0,0-5-10 0,0 0 10 16,2 0-46-16,-2-6-3 0,3 4-1 0,-3-6 0 16,0 0-125-16,0 0-25 0,0 0-4 0</inkml:trace>
  <inkml:trace contextRef="#ctx0" brushRef="#br0" timeOffset="36466.6064">21948 10163 1854 0,'-3'-3'40'0,"0"0"9"0,0 1 2 0,3 2 1 0,0 0-41 0,-6 0-11 0,3-6 0 0,3 6 0 15,0 0 52-15,0 0 9 0,0 0 2 0,6-2 0 16,-3-1-43-16,-3 3-9 16,9-3-2-16,0 3 0 0,0 0-9 0,3-2 8 15,-3 2-8-15,3 0 8 0,-3 0-8 0,2 0 10 16,7 0-10-16,-3 2 10 0,0-2-10 0,0 0 0 15,0 0 0-15,0 0 8 0,-6 3-8 0,6-3 0 0,-1 0 0 0,-2 0 8 16,-6 3-8-16,0-3 8 0,3 0-8 0,-9 0 8 16,0 0 0-16,0 0-8 0,0 0 12 0,0 0-4 15,0 0 16-15,0 0 2 0,-6 0 1 0,0 5 0 16,0-2-10-16,0-1-1 0,0 1-1 0,0 0 0 16,-2-1-7-16,8-2 0 0,0 0-8 0,0 0 12 15,0 0-12-15,-3 3 0 0,3-3 0 0,0 0 0 0,0 0 0 0,3 8 0 16,5-3-9-16,-2 3 9 0,3-3-8 0,0 3 8 15,3 0 0-15,-3 3-9 0,3-3 9 0,0 2-8 32,0-2 8-32,-3 6-8 0,0-4 8 0,0 1 0 0,0-1 0 0,-1 4 0 15,-2-1 0-15,-3-3 0 0,0 4 0 0,0-1 0 16,0-3 9-16,-6 1 4 0,0 2 1 0,0-5 0 16,-6 0 28-16,9 0 6 0,-8 0 0 0,-1-3 1 15,3 1-4-15,-3-1-1 0,0-3 0 0,3 1 0 16,0 2-25-16,6-5-6 0,-9-2-1 0,9 2 0 15,0 0-86-15,0 0-18 0,0-8-3 0,3 0-1036 16</inkml:trace>
  <inkml:trace contextRef="#ctx0" brushRef="#br0" timeOffset="37174.7468">22790 10052 1364 0,'3'-3'30'0,"-3"3"6"0,0 0 2 0,0 0 0 0,3 3-30 0,-3-3-8 0,0 0 0 0,0 0 0 15,0 0 44-15,3 0 7 0,3-3 1 0,-6 3 1 32,0 0 0-32,9-3 0 0,0 3 0 0,-3-2 0 15,9 2-10-15,-9-3-3 0,9 3 0 0,-3-3 0 16,0 3-14-16,0 0-3 0,2 0-1 0,1 0 0 16,-3 3-11-16,3 0-3 0,0-3 0 0,0 2 0 0,0 4-8 0,0-1 0 15,0-3 9-15,-4 4-9 0,-2-4 0 0,3 4 0 16,-6-1 0-16,0 0 0 0,0 1 9 0,3-1-9 15,-9 0 12-15,0-5-12 0,-9 11 15 0,9-3-4 0,-9 2-1 0,0 1 0 16,-3-1-2-16,3 4-8 0,-2-1 12 0,-4 0-4 16,0-2-8-16,0 2 0 0,0 3 0 0,-6 0 8 15,9 0 3-15,-6-1 0 0,4 1 0 0,-4 0 0 16,3 0-3-16,3 0 0 0,-3 0 0 0,3-3 0 16,0 0-8-16,3 0 0 0,3-5 9 0,-3 3-9 15,9 0 0-15,-3-3 8 0,0-1-8 0,6-1 0 0,0 2 0 0,-3-8 8 16,0 0-8-16,6 2 0 0,6 4 18 0,-6-4-1 15,6 1 0-15,0 0 0 0,-3-3-9 0,6 2-8 16,-6-2 9-16,9 3-9 0,-9-3 8 0,5 0-8 16,1 0 0-16,0 0 9 0,3-3-9 0,0 3 0 15,-3-2 0-15,0-1 8 0,0-2-8 0,-1 5 0 0,4-6 0 16,0 1 0 15,-3 2-48-31,-3-2-6 0,0 0-1 0,-3 0-588 0,3 2-117 0</inkml:trace>
  <inkml:trace contextRef="#ctx0" brushRef="#br0" timeOffset="37451.2637">22862 10218 1630 0,'0'0'36'0,"0"0"7"0,0 0 1 0,0 0 3 0,0 0-38 0,12-2-9 16,0-1 0-16,0 3 0 0,-3-3 79 0,2 1 13 15,1 2 4-15,6-3 0 0,-6 3-60 0,3 0-12 16,0 0-3-16,-3 0 0 0,6 0-13 0,-6 3-8 16,8-3 8-16,1 2-8 0,0-2-8 0,-6 3-7 15,0 0-1-15,-6-1 0 16,9 1-128-16,-7 2-27 0,1-2-5 0,-3 2 0 0</inkml:trace>
  <inkml:trace contextRef="#ctx0" brushRef="#br0" timeOffset="37786.9341">23276 10491 1569 0,'0'0'34'0,"0"0"7"0,0 0 2 0,0 0 2 0,0 0-36 0,0 0-9 16,9 5 0-16,-9 3 0 0,0-8 96 0,0 5 16 15,-3 3 4-15,3 0 1 0,0 0-41 0,0-3-9 16,0 3-2-16,0-2 0 0,0 2-30 0,0-3-7 16,0-5 0-16,0 0-1 0,0 0-14 0,3 8-2 15,-3 0-1-15,0-8 0 0,5 8-10 0,-5-8 0 0,0 0 0 0,0 0 8 16,0 0-39-16,0 0-8 0,0 0-1 0,0 0-636 16,0 0-128-16</inkml:trace>
  <inkml:trace contextRef="#ctx0" brushRef="#br0" timeOffset="37983.3279">23305 10287 2113 0,'0'0'46'0,"0"0"10"0,0 0 1 0,0 0 3 0,0 0-48 0,0-3-12 0,6-2 0 0,-6 5 0 15,0 0 55-15,3-5 8 0,0-1 1 0,-3 6 1 0,3-2-57 0,-3 2-8 16,0 0-10-16,6-5 10 16,0 2-69-16,-3 0-7 0,6 1 0 0</inkml:trace>
  <inkml:trace contextRef="#ctx0" brushRef="#br0" timeOffset="38296.2418">23433 10522 1522 0,'0'0'33'0,"0"0"7"0,0 0 2 0,0 0 2 0,0 0-36 15,0 0-8-15,0 0 0 0,0 0 0 0,0 0 79 0,0 0 13 0,3-2 4 0,6 2 0 16,-3-3-11-16,0 1-1 16,-6 2-1-16,9 0 0 0,0-3-27 0,-9 3-4 0,3 3-2 0,6-3 0 15,3 0-34-15,-6 0-6 0,3 0-2 0,-3 0 0 16,3 0-8-16,0 0 0 0,-1 0 0 0,1 0 0 16,0 0-20-16,3 0-7 0,0 0-1 0,0 0-659 15,-3-3-132-15</inkml:trace>
  <inkml:trace contextRef="#ctx0" brushRef="#br0" timeOffset="38514.9881">23782 10353 1846 0,'0'0'40'0,"0"11"9"0,0-1 2 0,0 4 1 0,-3-1-41 0,0 3-11 0,0 0 0 0,3 2 0 16,-6 1 72-16,0-1 12 0,3 1 2 0,-3 2 1 15,3-3-57-15,0 3-11 0,-3-5-3 0,6 0-665 16,0 0-134-16</inkml:trace>
  <inkml:trace contextRef="#ctx0" brushRef="#br0" timeOffset="43564.7">18117 11258 1332 0,'-3'-3'29'0,"3"3"7"0,0 0 0 0,3-5 1 0,3 0-29 0,-3-3-8 0,3 0 0 0,0 0 0 16,3 0 29-16,-6-3 5 0,-3 1 1 0,3 2 0 15,3-3-2-15,-6 3 0 0,0-2 0 0,0-1 0 16,3 1 13-16,-6 2 2 0,3-3 1 0,-6 1 0 15,0-1-2-15,0 0-1 0,0 3 0 0,0-2 0 16,0-1-19-16,-3 1-4 0,0 2-1 0,-3-3 0 16,0 3-12-16,1 0-2 0,-4 0-8 0,3 3 12 0,-3 0-12 0,3 0 0 15,-3 2 0-15,3 3 0 0,0 0 0 0,0 5 11 16,1 0-2-16,2 1 0 0,0 4-9 0,0 1 0 0,3 2 9 16,-3 3-9-16,3 3 0 0,0-1 0 15,3 3 0-15,0 0 0 0,-3 3 0 0,6 3 0 0,-3 2 0 16,3 0 0-16,3-3 0 0,-3 3 0 0,-3 3 8 0,3-3-8 31,3 0 15-31,-3 0-2 0,0 1 0 0,0 1 0 0,0-4 4 0,0 2 1 16,0 0 0-16,-3-3 0 0,0 4-18 0,3-1 0 15,0-3 8-15,0 1-8 0,0-4 0 0,3 1 0 16,-3-3 8-16,3 1-8 0,-3-4 0 16,3-2 0-16,-3-3 0 0,3 0 0 15,0-2-36-15,0-3-4 0,-3 0 0 0,0-5-1 16,0-3-114-16,0 0-22 0,0 0-5 0</inkml:trace>
  <inkml:trace contextRef="#ctx0" brushRef="#br0" timeOffset="43976.9079">17766 11576 1642 0,'0'0'46'0,"-3"0"11"0,-6 0-45 0,9 0-12 15,0 0 0-15,0 0 0 0,0 0 12 0,0 0 1 0,0 0 0 0,9 0 0 16,-3 0-5-16,3 0-8 0,-3 0 11 0,6 0-11 15,0 0 37-15,3 0 1 0,-4-3 0 16,4 3 0 0,0 0-22-16,3 0-5 0,0-3-1 0,-3 3 0 15,0 0-2-15,3 0 0 0,-4 0 0 0,1 0 0 16,-3 0-8-16,3 3 12 0,-6 2-12 0,3-2 12 0,-3-1-2 0,0 4 0 16,-3-1 0-16,0 3 0 0,-3 0 18 0,3 3 3 15,-6 2 1-15,0 3 0 0,0-1-20 0,0 1-4 16,-3 3-8-16,3-1 12 0,0 4-12 0,-3-4 0 15,3 1 0-15,0-4-10 0,3 4 10 0,0-6 0 16,0 0 0-16,3-2 0 0,-3 0 0 0,2-6 0 16,1 3 0-16,3-5-8 0,3-1 8 0,-3-2 0 0,-9 0 0 0,15-5 0 15,-3 0 18-15,0-1-1 0,-3-4 0 0,3-4 0 16,-3 4 4-16,0-1 1 0,-3-2 0 0,0-3 0 16,-1 6-4-16,-2-4-1 0,0 1 0 0,-3-3 0 15,0 6-5-15,0-4-2 0,0 1 0 0,-3 0 0 16,3 0-10-16,-3 0 0 0,0-3 0 0,6 2 0 15,0 4-17-15,-3-1-3 16,3 1 0-16,0-1-640 0,3 3-129 16</inkml:trace>
  <inkml:trace contextRef="#ctx0" brushRef="#br0" timeOffset="44208.046">18340 11745 1436 0,'0'0'32'0,"0"10"6"0,0-2 2 0,-3 3 0 0,3-3-32 0,0 2-8 0,0-2 0 0,-2 0 0 0,2-2 88 0,0-6 16 15,0 0 3-15,-3 5 1 0,3-2-26 0,0-3-5 16,0 0-1-16,0 0 0 16,3-6-21-16,-1-2-5 0,1 0-1 0,0-5 0 15,3 0-5-15,0-6 0 0,-3 1-1 0,3-1 0 16,3 1 3-16,-3-1 1 0,3 1 0 0,0 2 0 16,0 0-3-16,0 3 0 0,0 0 0 0,0-1 0 0,0 6-29 0,3 1-7 0,-4-1 0 0,1 0-8 15,3 2 0-15,0 4-12 0,3-4 0 0,-3 4 0 16,3-1-124-16,0 0-25 0,-3 3-5 15,3-2-885-15</inkml:trace>
  <inkml:trace contextRef="#ctx0" brushRef="#br0" timeOffset="45392.8255">19373 11732 1555 0,'0'0'34'0,"0"0"7"0,0 0 2 0,0 0 1 16,0-6-36-16,0 1-8 0,-3-3 0 0,3 3 0 0,-3-3 62 0,3 0 10 0,0 0 3 0,0 0 0 15,0 3-36-15,0-1-7 0,-3 1-2 0,3 0 0 16,-3 0 2-16,3 2 1 0,0 3 0 0,-3-3 0 16,0 1-5-16,-2 2 0 0,2 0-1 15,-3 2 0-15,3 1-16 0,-3 2-3 16,-3 6-8-16,0-1 12 0,0 1-12 0,3 5 0 16,-3-3 0-16,0 6 0 0,3-1 0 0,-3 1-10 0,3-1 10 0,0 1-8 0,3-3 8 0,-3 2 0 15,3-2 0-15,0 0-8 0,0-6 8 0,3 1-8 16,3-3 8-16,-3 0-8 0,0-8 20 0,0 0 4 15,0 0 0-15,0 0 1 0,12 3 6 0,-12-3 1 16,12-3 0-16,0-2 0 16,-3-3-2-16,0 0 0 15,0-5 0-15,0 2 0 0,-3-2-6 0,3-1-2 16,-6 1 0-16,0 3 0 0,0 2 6 0,-3-3 0 0,0 3 1 0,0 6 0 16,0-4-21-16,-3 6-13 0,3-2 1 0,-3 2 1 15,0 2 11-15,0 4 14 0,0-4-3 0,0 3-1 16,0 3-22-16,3 0-4 0,-3 0 0 0,3-2-1 15,3 2 17-15,-3-8-8 0,3 7 8 0,-3-7 0 16,3 8-16-16,-3-8 4 0,0 0 1 0,12 3 0 16,0 0 11-16,-4-6 0 0,4 0 0 0,-3-2 0 0,0-3 0 0,3-2 0 15,0-4 0-15,0 1 0 0,-3-3 0 0,3-2 0 0,3-1 0 16,0-2 0-16,-1-5 0 0,1 2 8 0,-6 0-8 0,3 0 0 16,-3-2 0-16,3 2 8 15,-3-3-8-15,-3 4 0 0,-3-4 0 0,3 3 9 16,-3-2-9-16,0-1 0 0,3 1 8 0,-6 0-8 0,0-1 0 0,0 3 0 31,3 3 22-31,-6 0-2 0,0 2-1 0,0 1 0 0,3 5-19 0,-3 2-19 16,0 0 4-16,3 6 1 0,-3 0 24 0,0 0 5 15,0 2 1-15,0 3 0 0,0 3-32 0,3-3-5 16,0 5-2-16,-3 5 0 0,0 1 13 0,0 5 10 16,3 2-13-16,0 1 5 0,-3 5-3 0,3 0 0 15,-3 5 0-15,3 0 0 0,0 0 11 0,0 5 0 16,-6-2 8-16,6 2-8 0,0-2 0 0,0 0 0 0,-3 0 0 0,3-1 0 15,3-1 0-15,-3-4 12 0,6-2-2 0,-6 0-1 16,3-3-9-16,0-5 0 0,3 0 0 0,-3-3 0 16,3-3 0-16,3-2 0 0,-3-2 0 0,3-4 0 15,0 1 0-15,0-6 0 0,-1 3 12 0,1-5-4 16,0-3-8-16,3-3-11 0,-3 1 3 0,0-3 0 16,3-6 8-16,-3 1 9 0,0-4-1 0,0-1-8 15,0-1 0-15,0 0 0 0,3 0-10 0,-3-2 10 16,-4-3-9-16,1-1 9 0,3-1 0 0,0-1 0 15,-3 0-8-15,0-2 8 0,0-1 0 0,-3 4 0 0,3-1-11 0,-6 5 11 16,0 1-10-16,3 0 10 0,-3-1 0 0,0 9 0 16,0-4 0-16,0 9 0 0,0 0-8 0,0 2 8 15,0 3 0-15,0 3-9 16,0 5-1-16,0 0 0 0,0 0 0 0,0 0 0 0,0 0-2 0,0 8 0 16,0 5 0-16,3 1 0 0,-6 1 12 0,3 7 0 15,-3 4 0-15,-3 3 8 0,3 6-8 0,-3-1-12 16,3 0 4-16,-3 3 0 0,3 3 8 15,-3-3 16-15,0-2-4 0,0 2-1 0,3 2 11 0,0-2 2 16,0-2 1-16,1-4 0 0,2-1-15 0,0-4-10 16,2 0 12-16,4-4-12 0,-3-1 0 0,3-5-20 0,0-3 2 0,3 0-676 15,0-5-135-15</inkml:trace>
  <inkml:trace contextRef="#ctx0" brushRef="#br0" timeOffset="45861.3296">20522 11607 1650 0,'-12'0'47'0,"12"0"9"0,0 0-44 0,0 0-12 0,0 0 0 0,-3 6 0 16,3 2 24-16,0-1 4 0,-3 1 0 0,0 3 0 0,0 2 15 0,-2 0 3 16,5 1 1-16,0 2 0 0,0-1-2 0,0 4 0 15,-3-1 0-15,6 1 0 0,-1-1-6 0,1-2-2 16,-3-2 0-16,3-1 0 0,6 0-37 0,-6-2 0 15,0-3 0-15,3 0 0 0,0-3 0 0,0 0 0 16,-6-5 12-16,3 0-4 16,3 0-64-16,0 0-12 0,3-5-2 0,-3-3-822 0</inkml:trace>
  <inkml:trace contextRef="#ctx0" brushRef="#br0" timeOffset="46008.1916">20543 11213 2098 0,'0'0'46'0,"0"0"10"0,0 0 1 0,-3 3 3 0,0 2-48 0,-3 3-12 0,3 0 0 0,-3 0 0 15,3 2 15-15,-3-2 1 0,3 3 0 0,0-1-965 16</inkml:trace>
  <inkml:trace contextRef="#ctx0" brushRef="#br0" timeOffset="79098.8175">16599 12758 1288 0,'0'0'28'0,"0"0"7"0,0 0 1 0,0 0 0 0,0 0-36 0,0 0 0 0,0 0 0 0,0 0 0 15,0 8 27-15,3 3-2 0,0-3 0 0,-3 5 0 16,0 0-7-16,0 0-2 0,3 3 0 0,-3 3 0 15,3 2 0-15,-3 0 0 0,3 0 0 0,-3 3 0 16,3 3 20-16,-3 4 3 0,0 1 1 0,0 2 0 16,0 1-5-16,0 2-1 0,-3 0 0 0,3 0 0 15,-3 3-10-15,0 2-1 0,0-5-1 0,3 3 0 0,-6-1 0 0,6-2 0 16,-3-2 0-16,3-3 0 0,-3-3-2 0,3-3 0 16,-3-5 0-16,3 0 0 0,0-2-8 0,0-3-3 15,0-3 0-15,0 0 0 0,0-2-9 0,0-1 8 16,0-2-8-16,0-2 8 0,0-6-23 0,0 0-5 15,0 0 0-15,0 0-1 16,0 0-57-16,0 0-11 0,0 0-3 0</inkml:trace>
  <inkml:trace contextRef="#ctx0" brushRef="#br0" timeOffset="79407.291">16870 12689 1522 0,'0'0'43'0,"0"0"10"0,0 0-42 0,0 0-11 16,0 0 0-16,-3 6 0 0,0 2 47 0,0 2 7 0,0 3 2 0,0 1 0 15,0 2 0-15,0 2 1 0,3 3 0 0,-3 0 0 16,0 6-6-16,3-1-2 0,0 1 0 0,0 2 0 16,3 3-15-16,0 5-3 0,-3 0-1 0,0 2 0 15,3-2-13-15,-3 6-2 0,0 2-1 0,0-3 0 0,0-5-14 16,0 3 9-16,0-3-9 0,-3 5 8 15,3 1-8-15,-3-4 0 0,0 1 0 0,0-3 8 0,3-5-8 0,-3-1 0 16,0-4 0-16,0-1 8 0,3-2-8 0,-3 0-11 16,0-3 3-16,0-2 0 15,3-6-26 1,0 0-5-16,-3 0-1 0,0-2 0 16,0-3-48-16,3 0-9 0,0-8-3 0,0 0-718 0</inkml:trace>
  <inkml:trace contextRef="#ctx0" brushRef="#br0" timeOffset="79830.4899">16653 13473 1386 0,'0'0'30'0,"0"0"6"0,0 0 2 0,0 0 2 0,0 0-32 0,0 0-8 16,0 0 0-16,0 0 0 0,0 0 14 0,9 0 2 0,0-3 0 0,0 3 0 15,2-3 10-15,1-2 2 0,3 0 1 0,0-1 0 16,0 1 0-16,3-3 0 0,0 0 0 0,3 3 0 15,-1-3-9-15,1 3-3 0,0-1 0 0,-3 1 0 16,3 3-17-16,-6-4 10 0,0 4-10 0,-4 2 8 0,4 0 0 0,-6 0-8 16,0 0 12-16,-3 5-4 15,0-2 0-15,-3 2 0 0,3 3 0 0,-6 2 0 0,0 1-8 0,-3 5 0 16,3 0 0-16,0 2 8 0,-3-2-8 0,0 3 8 16,3 2-8-16,-3-3 8 0,3 1-8 0,0-1 8 15,0-2-8-15,3 0 8 0,0-3-8 0,6 1 0 16,-6-1 0-1,6-3-11-15,3-2 11 0,0 0-8 0,-3-3 8 0,0 1-8 16,-1-4 8-16,1-2 0 0,3-2 0 0,0-4 0 16,-3 1 28-16,0-3 2 0,0 0 0 0,0-2 0 15,0-3 26-15,-3-3 4 0,0-3 2 0,-3 3 0 0,3-2-2 0,-3-1-1 0,-3 1 0 0,0-1 0 16,-3 1-30-16,-3 2-5 0,3-3-2 0,-6 6 0 31,3-3-7-31,-3 6-2 0,0 2 0 0,0-3 0 0,0 3-13 0,3-2-18 16,0 2 4-16,-3 2 1 15,3 1-130-15,3 0-25 0,3 5-6 0</inkml:trace>
  <inkml:trace contextRef="#ctx0" brushRef="#br0" timeOffset="80930.9446">17403 13369 1198 0,'-9'6'26'0,"9"-6"6"0,-3 5 0 0,0 3 3 0,0 3-35 0,-3-1 0 16,3 1 0-16,-3 5 0 0,3-1 40 0,-3 4 0 16,0-1 1-16,3 4 0 0,0-1-24 0,0 0-5 15,3 0 0-15,-3 0-1 0,0-2 7 0,3-1 2 0,0-2 0 0,0-3 0 16,3 1 10-16,0-1 2 0,3-3 1 0,0 1 0 15,-3-3-2-15,6-3-1 0,-3-2 0 0,3 0 0 16,3-3 4-16,-3 0 1 0,0-3 0 0,3-5 0 16,0 3-1-16,-1-3 0 0,1-3 0 0,-3 1 0 15,3-1-4-15,-3-2-1 0,0 0 0 0,-3-1 0 16,-3 1-13-16,0 0-2 16,3 0-1-16,-3 2 0 0,-3-2-2 0,3 2-1 15,0 1 0-15,-3 2 0 0,3 2-10 0,-3 6 10 16,0 0-10-16,0 0 10 0,0 0-10 0,0 0 0 15,0 0 0-15,0 0 0 0,3 8 0 0,-3 0-16 0,0 3 4 0,3-3 1 16,0 2 11-16,-3 1-12 0,3 0 12 0,3 2-12 16,-6-5 12-16,3 2 0 0,3-2 0 0,0-2 0 15,-3-1 0-15,3 0 0 0,-1-2 0 0,1-1 0 16,0-2 0-16,3 0 0 0,-9 0 0 0,6-2 11 16,3-1 4-16,-3-2 1 0,3-3 0 0,-6 0 0 0,3 0 0 0,-3-3 1 15,3 1 0-15,-3-3 0 0,0-3-3 0,-3 3-1 16,0-3 0-16,0 0 0 0,-3 0 5 0,0 0 1 15,0 0 0-15,0 0 0 0,-3 3-3 0,3 2 0 16,-3-2 0-16,3 5 0 0,0 3-16 0,-3 0 8 0,3-1-8 0,3 6 0 16,0 0 0-16,0 0 0 0,0 0 0 0,0 0 0 15,0 0 0-15,6 8-9 0,0 0-1 0,3 3 0 16,0-3 10-16,0 0-13 0,3 2 5 0,0-2 8 16,0-2-16-16,2-1 5 0,1 0 1 0,3-5 0 15,0 0-1-15,-3 0 0 0,3-2 0 0,-3-4 0 16,3 1 11-1,-4-3 0-15,-2 3 0 0,0-3-8 0,-3-3 8 0,0 3 0 16,0 3 0-16,-6-3-8 0,3-3 8 0,-3 4 0 16,-6 1 0-16,0 1-8 0,0-3 8 0,0 3 0 15,-3 2 0-15,0-2 0 0,0 2 0 0,-3 3 8 16,0 0-8-16,0 0 0 0,3 3 0 0,-2 2 0 0,-1 0 0 0,0 3-12 16,3 3 3-16,-3-1 0 15,3 6 0-15,-3 3 0 0,6 2 9 0,-3 0-12 16,3 3 12-16,0 0-12 0,3 0 12 0,0-1 0 15,3-1 0-15,0-4 0 0,3 3 0 0,0-5 0 16,0 0 0-16,3 0 0 0,0 0 0 0,0-3 0 0,0 0 0 16,2-2 0-16,1-3 0 0,3-3 11 0,-3 0-3 15,3 1 0-15,0-6 4 0,0 0 0 16,3 0 0-16,-3-3 0 0,-1 0-12 0,1-2 12 0,-3 2-12 16,0-2 12-16,0 0-12 0,0 0-12 0,-3-3 2 0,0 2 1 31,0-2-55-31,-3 3-10 0,3-3-2 0</inkml:trace>
  <inkml:trace contextRef="#ctx0" brushRef="#br0" timeOffset="81772.3466">18099 13314 1555 0,'0'0'34'0,"0"0"7"0,-3 2 2 0,0 4 1 0,0 2-36 0,0 0-8 16,3 0 0-16,0 2 0 15,-3 1 24-15,3-1 2 0,0 4 1 0,3 1 0 0,-3 1-5 0,3 0-1 16,-3 3 0-16,3-1 0 0,0 3 8 0,0-2 2 16,3-1 0-16,-3 4 0 0,0-7-6 0,3 1-1 15,0 0 0-15,0-3 0 0,0 1-3 0,0-4-1 31,0-2 0-31,-3 0 0 0,3-3-4 0,0 1 0 0,0-4-1 0,-6-2 0 16,9 0 5-16,-3 0 2 0,0 0 0 0,3-2 0 16,-6-1 2-16,5-2 0 0,-5-3 0 0,6-3 0 15,-3 3-7-15,-3-5-1 0,3 0 0 0,-3-3 0 16,3-3-7-16,-3 1-1 0,0-1-8 0,-3 1 12 16,0-3-4-16,0 2-8 0,0 1 11 0,0 2-11 15,-3 0 9-15,0 5-9 0,3 1 0 0,-3 2 9 0,3 3-9 0,0 5 0 16,0 0 0-16,0 0 0 0,0 0-14 0,0 0 2 15,6 2 0-15,-3 6 0 0,6 0 2 0,-3 0 1 16,3 3 0-16,3 2 0 0,0 0 9 0,0-2-10 0,0 2 10 0,2-3-10 16,1-2 10-16,0 0-12 0,0 0 12 0,-3-5-12 15,3 2 12-15,-3-5-13 0,0 0 5 0,0-5 8 32,-3 0-9-32,-1-1 9 0,1-2 0 0,-3-2 0 15,0-1 0-15,0-2 0 0,0 2 0 0,-3 1 0 16,-3-1-12-16,0 1 4 0,0-1 8 0,-3 1-13 0,0-1 13 0,0 3 0 15,-3 3 0-15,3 2 0 0,-6 0 0 0,3 3 10 0,1 0-10 0,-4 3 8 0,3 0-8 16,0 5 0-16,-3 0 0 0,3 2-11 0,0 3 11 0,0 1 0 31,0 1 0-31,3 4-8 0,3 0 8 0,0-1 0 0,3 1 0 0,0-4-8 16,0 4 8-16,3-3-8 16,0-3 8-16,3 0-8 15,0-2-24-15,0-3-4 0,0 0 0 0,-1-3-1 16,4-2-39-16,0-3-7 0,0 0-1 0,0-3-1 0,3 0 18 0,-3-2 4 15,0 2 1-15,0-2 0 0,0 3 28 0,-3-4 6 0,-1 4 0 0,1-1 1 16,-3 0 27-16,-6 3 0 16,0 0 0-16,6 3 0 0,0 0 28 0,-6-3 4 15,6 8 0-15,-3-3 1 0,0 3 31 0,-3 0 5 16,0-3 2-16,0 3 0 0,-3-3 17 0,3-5 3 0,0 8 1 16,-3-3 0-16,3-5-15 0,-3 6-2 0,3-6-1 0,0 0 0 15,0 0-13-15,0 0-2 0,0 0-1 0,0 0 0 16,-3-6-15-16,0 1-3 0,3-5-1 0,3-1 0 15,3-5-6-15,0-2-1 0,3-4 0 0,0-1 0 0,3-1 1 16,3 0 0-16,0 0 0 0,-3 3 0 16,2 2-19-16,1 4-4 0,3-1-1 0,-3 3 0 15,3 2-9-15,0 0 0 0,-3 1 0 0,3 2-11 16,-4 0-73-16,1 3-14 16,0-1-3-16,0 1-712 0,-3 2-143 0</inkml:trace>
  <inkml:trace contextRef="#ctx0" brushRef="#br0" timeOffset="82398.8702">19189 13697 1388 0,'0'0'39'0,"0"0"9"0,6 0-38 0,3 0-10 0,0 0 0 0,-3 3 0 15,2 0 88-15,4 2 16 0,-3 0 4 0,0 6 0 16,0-3-6-16,0 5-1 0,-3 0 0 0,0 1 0 15,0 1-14-15,-6 4-3 0,0-1-1 0,0 4 0 0,-3-1-25 0,-6 5-5 16,0 1-1-16,-3-1 0 0,3 3-23 0,-6-2-5 16,1 2 0-16,-4-3-1 0,3 1-23 0,-3-3-12 15,0 2 2-15,0-2-772 32,3-3-154-32</inkml:trace>
  <inkml:trace contextRef="#ctx0" brushRef="#br0" timeOffset="85801.5253">20314 12922 1350 0,'0'0'29'0,"0"0"7"0,0 0 0 0,0 0 3 0,0 0-31 0,0 0-8 0,0 0 0 0,0 0 0 0,0 0 34 0,0 0 6 16,0 0 0-16,0 0 1 0,0 0-18 0,0 0-4 16,0 8-1-16,0 3 0 0,0 2 4 0,0 0 1 15,0 3 0-15,0 5 0 0,0 0 9 0,0 3 1 16,0 5 1-16,0-2 0 0,-3 5-10 0,3-1-1 15,-3 1-1-15,0 2 0 0,0-2-2 0,-3 3 0 0,3-4 0 0,-3-2 0 16,3 3-3-16,-3 0-1 16,3-3 0-16,-3 0 0 0,3 0-16 15,0-2 10-15,-3-3-10 0,3-3 8 0,0 0-8 0,0-5 0 16,3 0 0-16,-3-3 0 16,0-3-30-16,3 1-2 0,0-3 0 0,0-8 0 15,0 0-48-15,0 0-9 0,0 0-3 0</inkml:trace>
  <inkml:trace contextRef="#ctx0" brushRef="#br0" timeOffset="86549.8475">20079 13123 1429 0,'0'0'31'0,"0"0"6"0,0 0 2 0,0 8 2 0,0 0-33 16,3 3-8-16,0-1 0 0,3 1 0 15,0 0 32-15,3 2 5 0,2-3 1 0,7 1 0 0,0 0-18 0,3-4-3 16,0-1-1-16,3-1 0 0,-3-2 0 0,2-3 0 16,-2 0 0-16,0-3 0 0,0-2 23 0,3-6 4 15,2 1 1-15,1-6 0 0,3 0 4 0,0-5 2 0,0-3 0 0,-4 0 0 16,4-2-4-16,-6 2-1 0,-3 0 0 0,3 3 0 16,-7-3-21-16,1 5-4 0,-6 1 0 0,0-1-1 15,-3 4-11-15,-3-4-8 0,-3 1 12 0,-3 2-12 16,3 2 13-16,-3 4-4 0,0-1-1 0,-3 3 0 15,3 3-8-15,0 5 8 0,-6 0-8 0,0 3 8 16,-3 5-8-16,3 5-12 16,0-3 2-16,-3 9 1 0,3-1 9 0,-3 6 0 15,3 3 0-15,-3 4 0 0,4 7 0 0,-1-1-13 16,0 5 3-16,0-2 1 0,0-1 9 0,0 1 0 16,0-6 0-16,3 1 0 0,-3-4-8 0,3-1 0 0,0-1 0 0,3-3 0 15,-3 1 8-15,3-4 9 0,-3 1-1 0,3-3-8 16,0-5 0-16,0 0 0 0,3-5 0 0,0-3-9 15,-3-8 9-15,0 0 0 0,0 0 0 0,6-3 8 16,3-5 0-16,0 0 1 0,0-5 0 0,0 0 0 16,-3-1-1-16,2-1-8 0,1-1 12 0,0 0-4 0,0 0-8 15,-3 3 0-15,0 0 0 0,0-1 0 0,-3 4 0 0,3 2 0 16,-3 0 0-16,0 3 0 0,-3 5-12 0,0 0 1 16,0 0 1-16,0 0 0 0,0 0-8 0,6 5-2 15,0-3 0-15,-3 6 0 16,0 0 7-16,3 6 1 0,-3-4 0 0,3 3 0 15,-3 1 12-15,3 1 0 0,0-1 0 0,-3-1 0 16,3 0 0-16,0 0 0 0,2-2 0 0,1-3 0 0,-3 0 0 0,3-3 0 0,3 0-9 0,-3-2 9 16,0-3 0-16,3-3 0 0,0 1 0 0,0-3-8 15,0-1 8-15,0-4 0 0,-1 2 0 0,1-6 0 32,0 4 0-32,0-3 0 0,-3 2 0 0,0 0 0 0,0-2-14 0,-6 3-1 15,3-1 0-15,-3 1 0 0,-3-1 1 0,-3 3 0 16,-3-3 0-16,3 3 0 0,-6 3 14 0,3 0 0 15,-3 0 12-15,3 2-12 0,-3 3 8 0,3 3-8 0,0-1 0 0,0 1 0 16,-3 5 14-16,7 0-4 0,-4 0-1 0,0 2 0 16,3 4-1-16,0-1 0 0,0-3 0 0,3 4 0 15,0-1 8-15,0 0 2 0,3 0 0 0,0-2 0 16,3-1 2-16,0-2 0 0,-1 0 0 0,7 0 0 16,0-2-20-16,0-4-19 0,3 1 4 0,3-1 1 15,0-2-80-15,0 0-16 0,0-2-3 0</inkml:trace>
  <inkml:trace contextRef="#ctx0" brushRef="#br0" timeOffset="87414.9888">21737 13406 1436 0,'0'0'32'0,"0"0"6"0,0 0 2 0,0 0 0 0,0 0-32 0,6-5-8 15,-6 0 0-15,0 5 0 0,-3-5 49 0,3-6 9 0,3 3 2 16,3-3 0-16,3 1-5 0,-6-1-1 0,-6 1 0 0,9-4 0 15,-4 4 37-15,-2-3 7 0,0 2 2 0,-2 1 0 32,-4-1-109-32,3 0-22 0,-3 1-4 0,0-1-1 0,3 3 36 0,-3 3 17 0,0-3-1 0,-3 3-1 15,0-1 0-15,-3 4 0 0,3 2 0 0,-3 2 0 0,3 1-15 0,-3 2 9 16,0 3-9-16,1 3 8 0,-1-1-8 0,3 4-16 16,-3-1 4-16,3 5 1 0,3-2 11 0,-3 8-8 15,3-3 8-15,0 0-8 0,0 3 8 0,3-3-10 0,0 1 10 16,3-1-10-16,0 0 10 0,3 0-8 0,3-2 8 15,0-6-8-15,3 0 8 0,0-2-8 0,0-1 8 0,0-4-8 32,6-1 8-32,0-5 0 0,-1-5 0 0,4-1 0 15,-3-2 0-15,3 0 0 0,3-5 8 0,0-3-8 16,0 0 14-16,2-5-2 0,-2-3 0 0,0 1 0 0,-3-4 0 16,3-2 0-16,-3 3 0 0,-4-4 0 0,1 1 2 0,0 3 0 15,-3-6 0-15,0 3 0 0,0-3-6 0,-6 1 0 16,3 1-8-16,-3-1 12 0,0 2-12 0,0 2 0 15,-3 1 0-15,0-1 0 0,3 6 0 0,-3-3 0 0,0 6 0 0,0 2 0 16,-3 3 0-16,2-1 0 0,-2 4 0 0,0 2 0 16,-2 0 0-16,2 8-10 0,0 0 10 0,0 0-12 15,0 0 3-15,-6 3 0 0,0-1 0 0,6-2 0 16,-9 11-3-16,3-1 0 0,-3 1 0 0,3 5 0 16,0-3 12-16,0 6-12 0,0 2 12 0,0 0-12 15,3 3 12-15,0 2-8 0,-3 1 8 0,3-1-8 0,0 6 8 0,3-3 0 31,0 0-9-31,-3 0 9 0,3 0 0 0,3-2 0 16,0-1 0-16,0-2 0 0,0 2 0 0,0-4 0 16,0 1 0-16,6-4 0 0,-3 0 0 0,0-4 0 0,-3 1 0 15,3-3 0-15,3-2-14 0,-6-3 2 0,3 0 0 16,-3 0 0 0,3-3-36-16,0 0-6 0,0-5-2 0,-6 0 0 15,5-2-49-15,1-3-11 0,3-3-1 0,-3-3-1 0</inkml:trace>
  <inkml:trace contextRef="#ctx0" brushRef="#br0" timeOffset="87581.2279">22147 13224 1458 0,'0'0'32'0,"0"0"6"0,0 0 2 0,0 0 1 0,-2 8-33 0,-1 2-8 15,-3 1 0-15,3 5 0 0,-3-3 57 0,0 3 10 0,0 0 1 0,0 0 1 16,0 0-32-16,3 2-6 0,0 1-2 0,-3-1 0 16,3-2-20-16,0 0-9 0,3-3 8 0,-3 0-8 15,3-2 0-15,0-3 0 0,0 0-14 0,3 0 5 31,0 0-150-31,-3-8-29 0,6-3-7 0,0-2-1 0</inkml:trace>
  <inkml:trace contextRef="#ctx0" brushRef="#br0" timeOffset="87684.0508">22252 13115 1177 0,'-6'0'25'0,"6"0"6"0,0 0 1 0,0 0 2 0</inkml:trace>
  <inkml:trace contextRef="#ctx0" brushRef="#br0" timeOffset="88202.6787">22293 13478 1324 0,'0'0'29'0,"0"8"7"0,-3 0 0 0,0 0 1 0,6 0-29 0,-3-3-8 0,0-5 0 0,0 5 0 0,0-2 72 0,0-3 14 0,0 0 2 0,3 5 1 31,-3-5 12-31,3-5 3 0,0 0 0 0,0-3 0 16,0 0-49-16,0 0-10 0,0-5-1 0,3-3-1 16,0 0-11-16,-6 3-3 0,0-1 0 0,9-2 0 15,-3 1-18-15,0-1-11 0,-3 0 12 0,3 0-12 16,0 3 0-16,0-1 0 0,0 1 0 0,-3 3 0 16,-3-4 0-16,9 4 0 0,-6 2 0 0,3 0 0 0,-6 3-14 0,3-1 0 15,-3 6 0-15,5-2 0 0,1 2-2 0,-6 0-1 16,0 0 0-16,6 0 0 15,3 5 5-15,-9-5 0 0,3 5 1 0,6 1 0 0,0 2 11 16,-3-3-13-16,3 0 5 0,0-2 8 0,0-1-17 0,3 1 4 0,-3-3 1 0,3 0 0 16,0 0-1-16,2-3 0 0,-2 1 0 0,3-3 0 15,0-1 13-15,-3 1 0 0,3-3 0 0,3-3 0 16,-3 3-8-16,-3 1 8 0,-4-4-13 0,1 3 5 16,3 0 8-16,-6 0 0 0,-3-2 0 0,0 4 0 15,0-2 0-15,-3 0 8 0,-3 3-8 0,3 5 8 0,0 0 1 0,-12-5 1 16,3 0 0-16,-3 5 0 0,1 0-10 0,-1 2 12 15,0 1-12-15,0 2 12 0,0 3 0 0,0 0 1 32,3 3 0-32,0 2 0 0,0 0 6 0,0 3 1 0,3 0 0 0,0-3 0 15,0 3 4-15,1 0 2 0,5 2 0 0,0-2 0 16,0 0-18-16,0 0-8 0,5-3 8 0,-2 3-8 16,0-3 0-16,3 0 0 0,3-2 0 0,3 0 0 31,0-3-44-31,3-1-4 0,0 1 0 0,3-2-1 15,-3-4-31-15,2-2-7 0,1 0-1 0,0 0-485 0,6-2-98 0</inkml:trace>
  <inkml:trace contextRef="#ctx0" brushRef="#br0" timeOffset="88602.8229">23008 13298 1530 0,'0'0'33'0,"0"-5"7"0,3-3 2 0,-3 0 2 0,0 0-36 0,0 0-8 0,-3 0 0 0,3 0 0 15,0-3 66-15,-6 4 11 0,6-4 3 0,-3 3 0 16,3 0-29-16,-6 0-6 0,3 0-1 0,-6 0 0 15,9 6 2-15,-6-4 0 0,3 6 0 0,-3-2 0 16,0 4-24-16,-3 1-5 16,3 2-1-16,-3 3 0 0,-3 0-16 0,6 3 0 15,-3-1 0-15,-2 4 0 0,5 1 0 0,-6 4-11 0,6-1 11 0,0 4-10 0,0-1 10 0,3 3 0 16,-6-3 0-16,9 3 0 0,0-3 0 0,0 0 8 16,0 0-8-16,0-2 8 0,9-1-8 0,-3 1 0 15,0-3 0-15,0-3 8 0,-3-3 4 0,9 1 2 16,-3-3 0-16,-1 2 0 0,1-2-28 0,0-5-6 15,0 0 0-15,3-6-1 32,0 0-42-32,0 1-8 0,-3-4-1 0,9-2-528 0,-6-2-106 0</inkml:trace>
  <inkml:trace contextRef="#ctx0" brushRef="#br0" timeOffset="88883.0594">23225 12898 899 0,'-3'19'25'0,"3"-8"7"0,-3 4-32 0,0 1 0 0,0 3 0 0,0 2 0 0,-3 3 87 16,6 0 11-1,-3 2 2-15,-3 3 1 0,3 0-13 0,-6-2-2 16,9-1-1-16,-6 1 0 0,0-1-25 0,0 1-6 15,3-1-1-15,-5-2 0 0,-1 2-27 0,6-2-6 16,-6 0 0-16,3-3-1 0,3 0-19 0,3-2 0 16,0-1 0-16,-3-2 0 15,-3-3-52-15,6-2-10 0,3 0-2 0,3-1-428 16,-3-5-86-16</inkml:trace>
  <inkml:trace contextRef="#ctx0" brushRef="#br0" timeOffset="89234.2177">23014 13245 1310 0,'0'0'37'0,"0"0"8"0,0 0-36 0,0 0-9 0,0 0 0 0,0-5 0 16,0 5 33-16,0 0 5 0,0 0 1 0,0 0 0 0,0 0-28 0,0 0-11 0,9 0 8 0,-3 0-8 15,2 0 30-15,1 0 1 0,-3 0 0 0,9 0 0 16,0 0-6-16,3 0-1 0,-6 0 0 0,0 0 0 15,3 0-11-15,0 0-2 0,2 2-1 0,-5-2 0 32,6 3-1-32,-3-3 0 0,0 3 0 0,0-3 0 0,-6 2 7 0,9 1 0 15,-9 2 1-15,-1-2 0 0,-2 2-5 0,0 1-2 16,-6-6 0-16,3 5 0 0,6 3 16 0,-6 0 3 16,-3 2 1-16,3 1 0 0,-3 2 1 0,-3-2 0 15,3-1 0-15,-3 1 0 0,3 2 1 0,-9 0 1 16,9 1 0-16,-6-1 0 0,3 0-5 0,-3 0 0 0,1-2-1 15,5-1 0-15,-9 1-16 0,9-6-3 0,0 3-8 0,-3-5 12 16,3 2-36 0,0-5-8-16,0 0-2 0,0 0-610 0,0 0-123 0</inkml:trace>
  <inkml:trace contextRef="#ctx0" brushRef="#br0" timeOffset="90003.0992">23535 13208 1296 0,'0'0'28'0,"0"0"7"0,0 0 1 0,0-5 0 0,0 5-36 0,0 0 0 16,0 0 0-16,-6-3 0 0,6 0 80 0,-3 1 8 15,-3 2 3-15,-6 2 0 0,9 4-38 0,-3-1-7 16,-6 0-2-16,3 3 0 0,0 3-20 0,3-1-5 16,-3 1-1-16,3 2 0 0,0 0-8 0,0 1-2 15,-3-1 0-15,9 0 0 0,-3 0 0 0,0 3 0 0,3 0 0 0,0-3 0 16,3 1-8-16,-3-1 0 0,3 0 0 0,-3-2 8 16,9-1-8-16,-9 1 0 15,9-1 0-15,-3-4 8 0,0-1-8 0,-6 0 0 16,12 3 0-16,-6-3 0 0,-3-2 10 0,3 0 0 15,-3-1 0-15,-3-2 0 0,12-2 21 0,-9-1 4 16,3 0 1-16,3-2 0 0,-3 5-9 0,0-2-2 16,-6-4 0-16,9 1 0 0,-9-3-1 0,8 0-1 15,-5 0 0-15,3-2 0 0,-3 2-23 0,6-3 0 0,-3 0 0 0,0 1 0 16,0-1 0-16,-3-2 0 0,6 2 0 0,-9 1 0 16,3 2 0-16,0 0 0 0,0 0 0 0,0 0 0 15,-3 5 0-15,0 3 0 0,6-5 0 0,-6 5 0 16,0 0 0-16,0 0-16 0,0 0 2 0,0 0 1 15,0 0 13-15,3 8-11 0,-3-3 11 0,0 3-10 0,0 0 10 0,0 0-8 16,0 0 8-16,0 0-8 16,0 3 8-16,0-1 0 0,0 1 0 0,0-3 0 15,-3 2 0-15,3 1 0 0,3-3 0 0,-3 0 0 16,3-3 0-16,-3-5 0 0,-3 8 0 0,6 0 0 16,3-3 0-16,-6-5 0 0,0 0 0 0,3 6 0 15,3-4 0-15,-6-2 9 0,3-2 0 0,-3 2 0 0,9-6 0 0,0 1 0 0,0-3 0 0,-4 0 0 31,1-2-9-31,3-1 10 0,-6 0-10 0,9 1 10 16,-3-3-10-16,0-1 0 0,-3 1 0 0,0 0-11 16,3-3-8-16,0 3-1 0,-6 0-1 0,6-1 0 15,3 4-4-15,-3-3-1 0,0 2 0 0,-1 0 0 16,-5 3-18-16,6 0-4 0,-9 3-1 0,9 3 0 16,-9 2-11-16,3-3-3 0,-3 3 0 0,0 0 0 0,0 0 37 0,0 0 7 15,6 5 2-15,-3 0 0 0,3 6 17 0,-3-3 12 0,-3 5-1 0,0-2-1 16,0 2 12-16,0 0 2 0,0 0 1 0,-3 1 0 15,-3-1 2-15,6 3 0 0,0 0 0 0,-3 0 0 16,0-3-27-16,0 3 8 0,0 0-8 0,0-3 0 16,-3 3-12-16,6 0-8 0,0-3-2 0,0-3-774 15</inkml:trace>
  <inkml:trace contextRef="#ctx0" brushRef="#br0" timeOffset="92684.986">23377 12928 1947 0,'-3'-6'43'0,"3"6"9"0,0 0 1 0,-3 0 2 0,0-2-44 0,3 2-11 0,0 0 0 0,0 0 0 0,0 0 99 0,0 0 17 0,0 0 4 0,0 0 1 15,0 0-45-15,-3-3-8 0,3 0-3 0,0 3 0 16,0 0-47-16,0 0-10 0,0 0-8 0,0 0 12 16,0 0-12-16,0 0 0 0,0 0 0 0,6-2-11 31,0-4-113-31,3 1-24 0,0-3-4 0,0 3 0 0</inkml:trace>
  <inkml:trace contextRef="#ctx0" brushRef="#br0" timeOffset="93422.0299">24076 13227 1353 0,'0'0'29'0,"0"0"7"0,0 0 0 0,0 0 4 0,0 0-32 0,0 0-8 0,0 0 0 0,3-6 0 16,-3 1 73-16,3 0 14 0,-3-3 2 0,3 2 1 16,-6-2 0-16,6 3 0 0,-3-3 0 0,0 3 0 15,-3 0-28-15,3 5-6 0,-3-6 0 0,3 4-1 16,-3-4-11-16,0 4-1 0,-6-3-1 0,6 2 0 15,3 3-13-15,-6 0-2 0,-2 3-1 0,2-1 0 0,-6 3-11 0,3 1-3 16,0-1 0-16,0 3 0 0,-3 0-22 0,3 2-5 0,0-2-1 0,0 3 0 16,0 0 16-16,6-1-12 0,0 1 12 0,0-1-12 15,3 1 0-15,0 0 0 0,3-1 0 0,0 1 0 32,0-3 2-32,6 2 1 0,6-2 0 0,-3 3 0 15,3-3 9-15,-6 2-10 0,3 1 10 0,-3-3-10 16,6 2 10-16,-10-2 0 0,4 3 0 0,3-3 0 15,-6 5 0-15,-3-2 0 0,3-3 0 0,-6 2 0 0,0 1 8 16,0 2-8-16,-6-2 10 0,3-1-10 0,-6 1 29 16,0 2 0-16,-3 0 0 0,1-2 0 0,-1 2 15 0,-3-2 4 15,0-1 0-15,0 3 0 0,-6-2-8 0,9 2 0 16,-6-5-1-16,4-3 0 0,-1 1-13 0,3-4-2 16,0 1-1-16,0 0 0 0,-3-6-23 0,9 0-10 0,-3-2 1 0,0 0-827 15,3-3-166-15</inkml:trace>
  <inkml:trace contextRef="#ctx0" brushRef="#br0" timeOffset="95555.5939">17049 14669 752 0,'0'0'16'0,"0"0"4"0,0-6 1 0,3-2 0 0,-3 3-21 0,3 0 0 0,-3-3 0 0,0 2 0 15,0 1 62-15,0 5 8 0,0-5 2 0,0 5 0 16,0-5 3-16,0 5 1 0,0 0 0 0,0 0 0 16,0 0-19-16,0 0-3 15,0 0-1-15,6 5 0 0,-1 3-1 0,1 0 0 16,0 5 0-16,0 0 0 0,3 0-20 0,0 1-4 0,-6-1 0 0,6 3-1 15,3 0-14-15,-3 5-2 0,3-3-1 0,-3 1 0 16,0-1-10-16,3 6 0 0,3 0 0 0,-4-3 0 0,-5 0 0 0,3-2 8 16,6-1-8-16,-6-2 8 0,3-3-8 0,-3 1 12 15,3-4-12-15,-3 4 12 16,3-4-12-16,-3-2 8 0,-3 3-8 0,2-3 8 16,4 0-8-16,-3-1-11 0,-9-7 3 0,3 6 0 15,-3-6-110-15,0 0-22 0,6 8-4 0</inkml:trace>
  <inkml:trace contextRef="#ctx0" brushRef="#br0" timeOffset="95908.377">17459 14621 1146 0,'0'0'32'0,"0"0"8"0,-3 5-32 0,3 0-8 16,0 3 0-16,-6 0 0 0,1 3 58 0,-1 0 10 15,3-1 3-15,0 3 0 0,-3 3-14 0,0-3-2 0,-3 6-1 0,-3 2 0 16,-3-2-10-16,0 7-1 0,3-2-1 0,0 2 0 15,-6 3-9-15,1-2-1 0,5-1-1 0,-3-2 0 16,0 5-15-16,3-8-4 0,0 1 0 0,0-1 0 16,6 3-12-16,-6-3 0 0,0 0 8 0,-2 0-8 15,8 0 0-15,-6 3-16 0,3 0 3 0,0-6 1 16,0-4-55-16,3-1-10 0,6-3-3 0,0-4 0 16</inkml:trace>
  <inkml:trace contextRef="#ctx0" brushRef="#br0" timeOffset="96287.2025">17528 15087 1522 0,'0'0'33'0,"0"0"7"0,0 0 2 0,0 0 2 0,0 0-36 0,-3 5-8 0,-3 3 0 0,3-3 0 15,0 3 52-15,0 0 8 0,0 0 1 0,0 2 1 16,0-2-26-16,3 3-4 0,0 0-2 0,0-1 0 15,-3 3-11-15,3-2-3 0,6 2 0 0,0-2 0 0,-3-1-6 0,3 4-2 16,-6-1 0-16,3-3 0 0,6-2-8 0,0 3 8 0,-6 0-8 16,6-6 8-16,0 3-8 0,-3-3 8 0,0 0-8 0,-6-5 8 15,5 3-8-15,1 0-14 0,0-1 3 0,-6-2 1 32,0 0-56-32,0 0-11 0,9-5-3 0,0-3-699 0</inkml:trace>
  <inkml:trace contextRef="#ctx0" brushRef="#br0" timeOffset="96479.403">17581 14915 2072 0,'0'0'59'0,"0"0"12"0,0 0-57 0,0 0-14 0,0 0 0 0,0 0 0 15,0 0 10-15,0 0-1 0,0 0 0 0,0 0 0 16,-6 2-9-16,6-2 0 0,0 0 0 0,0 0 0 15,0 0-53-15,0 0-13 0,0 0-2 0</inkml:trace>
  <inkml:trace contextRef="#ctx0" brushRef="#br0" timeOffset="97140.0528">18180 15073 992 0,'0'0'28'0,"0"0"7"0,0-5-35 0,-3-3 0 16,3 3 0-16,0 0 0 0,0-1 75 0,0 6 8 16,0-5 1-1,0 5 1-15,3-5-13 0,-3 5-4 0,3-6 0 0,-3 6 0 16,0 0-20-16,0 0-4 0,6-2 0 0,3 2-1 16,-9 0-5-16,3 2-1 0,3 4 0 0,-1 2 0 15,1 2-4-15,-3 1-1 0,3 5 0 0,-3-1 0 16,0-1-6-16,-3 4-2 0,0-2 0 0,0 5 0 15,-3-2-8-15,0-1-3 0,3 1 0 0,-6 2 0 16,3 0 9-16,-3-2 2 16,3 2 0-16,1-3 0 0,-4-2-9 0,0 0-2 0,3-3 0 0,-3 1 0 0,3-4-13 0,0 3-12 15,-3-5 3-15,3 0 0 16,3-8-121-16,0 0-24 0,0 0-5 0,0 0-1 0</inkml:trace>
  <inkml:trace contextRef="#ctx0" brushRef="#br0" timeOffset="98025.062">18680 14708 1276 0,'0'0'36'0,"0"0"8"0,0 0-35 0,0 0-9 0,0 0 0 0,0 0 0 16,0 0 76-16,0 0 14 0,0 0 2 0,0 0 1 16,0 0-51-16,0 0-10 0,0 0-3 0,0 0 0 15,0 0 4-15,0 8 1 0,-3 5 0 0,3 1 0 16,-3-1-20-16,3 3-4 0,0 0-1 0,0 2 0 15,0 3 3-15,0 3 0 16,-3-3 0-16,3 0 0 0,3 1 0 0,-3-4 0 16,3 1 0-16,0-6 0 0,0 0-12 0,3-2 8 15,0-1-8-15,0-4 8 0,-6-6-8 0,9 7 0 0,-9-7 0 0,11 3 8 0,1-3 2 0,0 0 0 16,-3-3 0-16,3 1 0 0,0-6 4 0,-3-3 1 16,0 1 0-16,0-1 0 0,0-5-7 0,-3 0-8 0,3 1 11 15,0-4-11 1,-1-2 8-16,-2 2-8 0,0 1 0 0,0-1 0 15,0 6 0-15,-3-3 0 0,0 3 0 0,0 2 0 0,-3 1 10 16,0 2-10-16,0 0 8 0,-3 3-8 0,0 2 0 0,0 3 0 16,0 3 0-16,3 2 0 0,-3 0 0 0,-3 3 0 15,3 3 0-15,0 2 0 0,0 3-11 0,0 2 11 16,0 1-8-16,1 2 8 0,2 0 0 0,-3 3 0 16,3 0 0-16,-3 2 0 0,3-2 0 0,0 0 0 0,0 2 0 0,0 1 8 15,0-3 4-15,-3 5 0 0,3-3 1 0,0 1 0 16,-3-1 7-16,3-2 0 15,0-3 1-15,-3 0 0 0,3 3-7 0,0-5-2 0,0 2 0 0,0-3 0 16,0 1-12-16,3 2 0 0,-3-5 8 0,0 0-8 16,0-6 0-16,3 1-15 0,0-6 3 0,-3-5 1 31,0 0-49-31,0 0-9 0,3 8-3 0,-3-8-532 16,0 0-106-16</inkml:trace>
  <inkml:trace contextRef="#ctx0" brushRef="#br0" timeOffset="98325.0799">19192 14989 1489 0,'0'0'42'0,"0"0"10"0,0 0-42 0,0 0-10 16,-6 2 0-16,0 4 0 0,0-4 0 0,3 4 8 15,-3-1-8-15,3 0 8 16,0 3 32-16,0 3 7 0,0-3 1 0,3 2 0 16,-3 3 12-16,3 1 4 0,-6-1 0 0,6 0 0 15,0 0-16-15,-3 3-2 0,0-3-1 0,3 1 0 16,-3-1-22-16,3 0-5 0,0 0-1 0,3 1 0 16,-3-4-17-16,3 1 0 0,-3-3 8 0,0 0-8 15,0-3 0-15,3 3 0 0,0-3 0 0,-3-5 0 16,0 0-44-16,0 0-2 0,0 0-1 0,0 0-539 15,0 0-108-15</inkml:trace>
  <inkml:trace contextRef="#ctx0" brushRef="#br0" timeOffset="98471.7592">19213 14867 1882 0,'0'0'41'0,"0"0"9"0,0 0 2 0,0 0 1 0,0 0-42 0,0 0-11 15,0 0 0-15,0 0-556 16,0 0-112-16</inkml:trace>
  <inkml:trace contextRef="#ctx0" brushRef="#br0" timeOffset="99040.5137">19558 15023 1515 0,'0'0'33'0,"0"0"7"0,0 0 2 0,0 0 1 0,0 0-35 0,0 0-8 15,0 0 0-15,9 0 0 0,-9 0 28 0,9 0 3 16,0 3 1-16,0-1 0 0,2 6 4 0,-2 0 2 15,0 3 0-15,0-1 0 0,0 1-13 0,-3 2-2 0,3 0-1 0,-6 1 0 16,0 2 0-16,-3-3 0 0,0 3 0 0,0 0 0 16,-3-1-2-16,0 1 0 0,-3 0 0 0,0 0 0 31,0-3-10-31,3 0-2 0,-3 1-8 0,0-4 12 16,0-4-31-16,0 2-6 0,0-3-2 0,6-5-556 15,0 0-111-15</inkml:trace>
  <inkml:trace contextRef="#ctx0" brushRef="#br0" timeOffset="99525.0816">19826 14716 1537 0,'0'0'33'0,"0"0"7"0,-3-8 2 0,3 3 2 16,3 0-35-16,0-1-9 0,0 1 0 0,-3 5 0 0,0 0 31 0,0 0 4 31,6-5 1-31,-6 5 0 0,3-3-20 0,3 0-4 16,3 1-1-16,-1-1 0 0,1 3 9 0,0 0 3 15,0 0 0-15,0 3 0 0,3-1-11 0,-3-2-1 0,3 3-1 0,-3 0 0 16,3-1 5-16,-3 1 1 0,3 0 0 0,-1 2 0 16,-2-2-4-16,3 2 0 0,-3 0 0 0,0 3 0 15,0-3 4-15,-3 3 0 0,0 0 0 0,0 3 0 16,-3-1 0-16,3 1 1 0,-3 2 0 0,-3 1 0 15,3 1-17-15,-6 4 10 0,0-1-10 0,0-4 8 16,-3 2-8-16,0-1 8 0,3 4-8 0,0-1 8 0,-3-2-8 16,0 0 0-16,0 3 9 0,-3 2-9 0,0 3 8 0,0-6-8 15,0-2 8-15,4 0-8 0,-4 0 0 0,3-6 0 16,0 1 0-16,0 0 0 0,3-1 0 0,0-5 0 16,0 3 0-16,3-8 0 0,0 0 0 0,0 6 0 0,0-6 0 0,6 5-8 15,0-2 8-15,3-1 0 0,0 1 0 0,2-3 0 16,4 0 0-16,0 0 0 0,0 0 0 0,0 0-8 15,0 0 8-15,3 0 0 0,0-3 0 0,-3 3 0 16,-1-2 0-16,4 2 0 0,0-3 0 0,0 0 0 16,-3 1 0-16,3-4 0 0,-3 4 0 0,-1-1 0 31,1 0-40-31,-3-2-2 0,-3 3-1 0,3-1 0 16,-3 0-44-16,0 1-9 0,-3-1-1 0</inkml:trace>
  <inkml:trace contextRef="#ctx0" brushRef="#br0" timeOffset="99809.0478">19832 14952 1760 0,'0'0'39'0,"0"0"8"0,0 0 1 0,0 0 1 0,0 0-39 0,0 0-10 0,6 2 0 0,3 1 0 32,0-3 32-32,-1 0 5 0,4 0 1 0,3-3 0 15,0 1 19-15,3-4 4 0,0 4 1 0,0-4 0 0,3 1-22 0,2 2-4 0,-2 1 0 0,3-1-1 16,0 1-35-16,0-1-9 0,-4 0-1 0,4 3 0 16,0 0-30-1,-3 0-7-15,3 0-1 0,-3 0 0 16,-4 0-139-16,4 3-28 0,-3 0-5 0</inkml:trace>
  <inkml:trace contextRef="#ctx0" brushRef="#br0" timeOffset="100025.1503">20522 15147 1306 0,'0'0'36'0,"0"8"10"0,-3 0-37 0,3 0-9 16,-3 3 0-16,0-3 0 0,0 0 54 0,3 2 9 16,0 1 1-16,0-1 1 0,0-2-20 0,0 3-4 31,0-3-1-31,3 2 0 0,0-2-40 0,0-2 0 0,-3 2-11 0,0-8-470 16,0 0-95-16</inkml:trace>
  <inkml:trace contextRef="#ctx0" brushRef="#br0" timeOffset="100204.6961">20573 14774 2340 0,'0'0'66'0,"0"0"15"0,0 0-65 0,0 0-16 0,0 0 0 0,0 0 0 15,0 0 0-15,0 0 0 0,0 0-8 0,0 0-659 31,0 0-131-31</inkml:trace>
  <inkml:trace contextRef="#ctx0" brushRef="#br0" timeOffset="101472.1281">21412 14933 1384 0,'0'0'39'0,"0"0"9"16,0-3-38-16,0 3-10 0,3-5 0 0,0-3 0 0,-3 6 63 0,0-6 10 15,0 2 3-15,3-2 0 0,0 0-5 0,0 1-1 16,0 1 0-16,0-4 0 0,0 2-20 0,-3 0-4 16,-3 0-1-16,3 3 0 0,0-3-19 0,0 2-4 0,-6 4-1 0,0-4 0 15,0 1-7-15,6 5-2 0,-9 0 0 0,-3 0 0 16,1 5-12-16,-1 1 0 0,3-1 0 0,0 3 0 16,-3 2 0-16,0 1-15 0,3 2 2 0,0 3 0 15,0 3-9-15,0-1-2 0,-3 1 0 0,3-1 0 16,3 3 10-16,-3 1 2 0,4-4 0 0,2 1 0 15,0-3 12-15,0 2-9 16,3-2 9-16,0 2-8 0,0-2 8 0,3 0 0 16,3-3 0-16,-1-2-8 0,4 2 8 0,0-5 0 15,-3 0 8-15,3 0-8 0,0-5 8 0,0 2-8 0,0-5 8 0,6 0-8 16,0-3 15-16,-3-2-2 0,-3 0 0 0,3-1 0 16,2-4-13-16,-2 2 8 0,0-5-8 0,-3 2 0 15,3-2 10-15,-3 2-10 0,0-2 10 0,-3 0-10 16,0 2 8-16,3-5-8 0,-3 3 0 0,0 3 0 15,0-4 8-15,-3 4-8 0,0-1 0 0,3 3 0 16,-4 0 0-16,1 3 0 0,-3 0 0 0,3-1 0 16,0 4 0-16,-3 2 0 0,0 0 0 0,0 0 0 0,0 0-12 0,3 5 12 15,3 3-12-15,-3 0 12 0,-3 0-10 0,3 0 10 16,0 2-8-16,0 1 8 0,0 0 0 0,0 2-8 16,0-5 8-16,0 2 0 0,3-2 0 0,0 3 0 0,0-3 0 0,0 0 0 15,0 0 0-15,0 0 0 0,0-3 0 0,0 0 0 16,-6-5 0-16,6 3 0 0,3-1 0 0,-3-2 0 15,0 0 0-15,3-2 0 0,-4-1 0 0,4-5 0 16,-3 3 9-16,3-3 1 0,0 0 0 0,3-3 0 16,-3 1-2-16,3-3-8 0,-6-3 12 0,6 3-4 31,0-6 4-31,-3 3 0 0,-3-2 0 0,3 2 0 0,-1 0-3 0,-2 3 0 16,0-3 0-16,0 3 0 0,3-1-9 0,0 1 0 15,-6 3 0-15,0 2 8 0,0-3-8 0,3 6 0 16,-3-1 0-16,0-2 8 0,0 3-8 0,3 3 0 15,0-4 0-15,-3-2 8 0,-3 8-8 0,0-2 0 16,3-4 0-16,3 4 0 0,-3-1 0 0,-3 3 0 0,0 0 0 16,6-5 0-16,0 5 0 0,-6 0 0 0,0 0-9 0,0 0 9 15,3 0 0-15,-3 0 0 0,0 0-8 0,0 0 8 16,0 0 0-16,6 5 0 0,-6-5 0 0,3 5 0 16,-3 3 0-16,0-2 0 0,0 2 0 0,0-1 0 15,0 4 0-15,-3 0 0 0,3-1 0 0,0 3-10 0,0 3 10 16,0-2 0-16,0 1 0 0,0 1 0 0,3 0 0 0,-3 0 0 15,3 3 0-15,0-4-8 16,0 1 8-16,2 3 0 0,1-6 0 0,0 3-8 16,0-3 8-16,3-2 0 0,0 2 0 0,0-5 0 15,0 0-8-15,3-3 8 0,0 0-8 0,3-2 8 16,-3 0 0-16,0-3 0 0,2-3 9 0,1 0-9 16,-3-2 8-16,3-3-8 0,0 0 0 0,0-2 0 15,0-1 0-15,-3-2 0 0,3 0 0 0,-4-1 0 16,1-1 0-16,0-4-16 0,3 3 5 0,-9-2 1 0,0 2-1 0,-3-3 0 15,3 3 0-15,0 3 0 0,-6-3 11 0,0 6 0 16,-3-4 0-16,0 4 8 0,-6-1-8 0,3 6 0 16,0 0 0-16,-3-1 0 0,0 6 0 0,-3 3 0 15,0 0-11-15,4 5 11 0,-4 0-13 0,0 0 3 16,3 5 1-16,-3 3 0 0,0 2 9 0,3-2 0 0,3 3 0 16,3-4 0-16,0 4 0 0,0-3 0 0,0 0 0 0,3 0 0 15,3-1 10-15,0 1-2 0,0-5-8 0,3-1 12 16,3 1-2-16,3-3-1 0,0 0 0 0,6 0 0 15,-3-3-9-15,2-2 8 0,4-1-8 0,6-2-616 16,0-2-128-16</inkml:trace>
  <inkml:trace contextRef="#ctx0" brushRef="#br0" timeOffset="102256.7536">22889 14872 932 0,'0'0'20'0,"3"-2"5"0,0-4 1 0,3 4 0 0,-6-1-26 0,8 0 0 15,-5 3 0-15,3 0 0 0,-3 0 68 0,-3 0 8 16,6 8 1-16,-3 3 1 0,3 2-10 0,0 3-1 15,-3 0-1-15,0 2 0 0,0 1-13 0,3-1-2 16,-3 1-1-16,-3-1 0 0,0 1-10 0,3-3-1 0,0-3-1 0,-3 3 0 16,3-5 0-16,-3 2 0 0,0-5 0 0,3 2 0 31,-3-10 2-31,0 0 1 0,0 0 0 0,0 0 0 16,0 0-13-16,0 0-2 0,0 0-1 0,0 0 0 15,0 0 9-15,0 0 2 0,0 0 0 0,0-5 0 16,0-6-24-16,0 3-4 0,0-5 0 0,0 0-8 15,-3 0 8-15,6-6-8 0,3 1 0 0,-3-3 0 16,3-1 0-16,0 1 0 0,0-5 0 0,3 2 0 0,0-2 0 16,0 2 0-16,-3 3 0 0,8-1 0 0,-8 1 0 0,6 5 0 0,0 0 0 0,3 6-9 15,-3-1-1-15,-3 3 0 0,0 3 0 0,0 2 0 16,-9 3 10-16,9 0-10 0,3 6 10 0,-12-6-10 16,3 8 10-16,8 2-8 0,-2 3 8 0,-3 3-8 15,-3-2 8-15,3 4 0 0,-3 1 0 0,-3-1 0 16,3 1 0-16,-6-1 0 0,3 1 0 0,-3 2 0 15,3-3 0-15,-6 4 8 16,6-4-8-16,-3 1 0 0,0-4 0 0,0-1 0 16,6-1 0-16,-3-2-8 15,0-1-42-15,3-2-8 0,0-3-2 0,-3-5-560 16,0 0-113-16</inkml:trace>
  <inkml:trace contextRef="#ctx0" brushRef="#br0" timeOffset="102556.1108">23407 14846 1555 0,'0'0'34'0,"0"0"7"0,0 0 2 0,0 0 1 0,0 0-36 0,-6 5-8 0,-3 0 0 0,3 3 0 0,-3 0 29 0,3 3 4 15,-3-3 1-15,0 5 0 16,3 0-4-16,-6 0-1 0,9 1 0 0,-3 2 0 16,3-1-10-16,0-1-3 0,3 2 0 0,0-3 0 15,0-3-4-15,3 4-2 0,0-6 0 0,6 2 0 16,-3-2-10-16,3-3 12 0,-3-2-12 0,9 0 12 15,-3-3 3-15,0 0 1 0,0-3 0 0,2 0 0 16,1-2 4-16,3-3 0 0,0-2 1 0,-3-1 0 16,0-2-5-16,3 2 0 0,-3-2-1 0,-7 0 0 15,1-1-3-15,-3-1 0 0,3 1 0 0,-3 1 0 16,0 3-4-16,-6-4 0 0,0 1-8 0,0 0 12 0,0 2-12 0,-3-2 0 16,-3 2 8-16,0 1-8 15,0-1-27-15,0 1-8 0,0-1-1 0,-2 3-582 16,5 0-116-16</inkml:trace>
  <inkml:trace contextRef="#ctx0" brushRef="#br0" timeOffset="102825.0981">23841 14306 1692 0,'0'0'37'0,"0"0"8"0,0 0 2 0,0 0 0 0,0 11-38 0,0-1-9 16,0 3 0-16,0 1 0 0,0 2 40 0,0 2 5 15,0 3 2-15,0 0 0 16,0 1-2-16,0 1 0 0,0 4 0 0,0-1 0 16,0 3 0-16,-9 0 0 0,9 1 0 0,-6 1 0 15,0 1-17-15,-3 2-3 0,0 1-1 0,3-1 0 0,-2 1-15 0,2-4-9 16,0-1 10-16,0-1-10 0,-3-3 8 0,9-2-8 0,-9 0 0 0,9 0 0 16,-3-6-8-16,0-2-8 0,-3 0-2 0,6-3 0 31,0 0-32-31,0-2-6 0,0-3-2 0,0 0-569 15,0 0-113-15</inkml:trace>
  <inkml:trace contextRef="#ctx0" brushRef="#br0" timeOffset="103056.6749">23478 14745 1875 0,'0'0'41'0,"0"0"9"0,0 0 2 0,0 0 0 0,0 0-41 0,0 0-11 16,0 0 0-16,0 0 0 0,0 0 36 0,9-2 4 16,0-4 2-16,3 1 0 0,0 2 27 0,6-2 6 15,11 0 1-15,-2-3 0 0,3 0-12 0,3 3-1 16,-1-3-1-16,4 2 0 0,0-2-29 0,-1 3-5 0,1 3-2 16,-6-4 0-16,9 4-26 0,-7-1 0 0,-2 0 0 0,9 1 0 31,-6-1-24-31,-4 3-9 0,4 0-3 0,-6 0-717 0,0 0-144 0</inkml:trace>
  <inkml:trace contextRef="#ctx0" brushRef="#br0" timeOffset="104311.0819">16635 16015 705 0,'0'0'15'0,"0"0"3"0,0 0 1 0,0 0 2 0,0 0-21 0,0 0 0 0,0 0 0 0,0 0 0 15,0 0 55-15,0 0 6 0,0 0 2 0,0 0 0 16,0 0 27-16,0 0 6 0,0 0 0 0,0 0 1 16,0 0-17-16,6-2-3 0,0-4-1 0,-3 4 0 15,-3-4-32-15,6-2-6 0,-6 0-2 0,3 1 0 16,-3-4-12-16,3 0-2 0,-3 3-1 0,0-2 0 16,0 2-9-16,0 3-1 0,-3-3-1 0,3 0 0 0,-3 2 0 0,-3 1 0 15,3 0 0-15,-3 2 0 0,3 1 5 0,-6 2 1 16,3 0 0-16,-3 5 0 0,3 0-8 0,-3 6-8 15,0-3 11-15,0 5-11 0,3 3 0 0,0 2 0 0,0 3-12 16,3 1 3-16,3-1-3 0,0 0 0 0,0 5 0 0,3 1 0 31,3-1-3-31,0 1-1 0,0-1 0 0,3-2 0 16,-3-5 5-16,0 2 1 0,3-8 0 0,-3 3 0 0,0-6 1 0,0-4 0 0,3 2 0 0,-3-6 0 16,0-2-4-16,3-2-1 0,-3-6 0 0,0 2 0 15,0-1-1-15,0-7 0 0,-1 1 0 0,1-5 0 16,0 4 3-16,-3 1 0 0,0-5 0 0,-3 4 0 31,0-2-24-31,0 1-4 0,0 1 0 16,0 4-1-16,0-1 13 0,-3 3 4 0,0 0 0 0,3 3 0 0,-3 0 6 0,3 5 2 0,0 0 0 0,0 0 0 15,0 0 7-15,0 0 9 0,0 0-13 0,0 8 5 16,0 5 8-16,0 3-10 0,3 0 10 0,0 5-10 16,0 0 10-16,0 0 0 0,3 0 0 0,0 6 0 15,0-3 8-15,0-3-8 0,-3 5 10 0,3-2-10 16,-3 0 24-16,0 0 0 0,-3 2-1 0,3-5 0 15,-3 3 28-15,-3-3 5 16,3-2 2-16,-3 7 0 0,0-5-2 0,-3-2-1 0,0 5 0 16,0-3 0-16,0-3-14 0,-3 1-2 0,0-3-1 15,0 0 0-15,1-3-2 0,-1 0-1 0,-3-2 0 0,3-6 0 16,-3 6-7-16,0-9 0 0,0 4-1 0,0-6 0 16,-6 2-17-16,3-4-10 0,0-4 12 0,4 6-12 31,-4-8-40-31,3 3-14 0,0-8-3 0,0 5-539 0,3-5-107 0</inkml:trace>
  <inkml:trace contextRef="#ctx0" brushRef="#br0" timeOffset="104826.605">16953 15965 1650 0,'0'0'47'0,"0"0"9"15,0 0-44-15,0 0-12 16,0 0 0-16,-3 5 0 0,3-5 0 0,-3 11 0 0,0-3 0 0,0 0 0 16,3 2 0-16,-3-2 0 15,3 3-9-15,0 2 9 0,-2 0 0 0,2 1 0 16,0 1 0-16,0 4 0 0,0-1 8 0,0 1 6 15,2 2 1-15,1-2 0 0,0-1 9 0,0 1 3 0,3-3 0 0,0-3 0 16,0 0-10-16,3-5-1 0,-3 3-1 0,0-6 0 0,3 0-15 0,3-2 9 16,-6-3-9-16,3 0 8 0,0 0-8 0,0 0 0 15,3-6 0-15,-6 1 0 0,2-3 12 0,-2-5 0 16,3 0 0-16,-3 0 0 0,0-1-4 0,3 1 0 16,-3-3 0-16,0 0 0 0,0-2-8 0,0 2-11 15,-3-3 3-15,0 4 0 0,3-4-10 0,-3 3-2 16,-3 0 0-16,3 3 0 0,0 0 4 0,-3 5 0 15,0-3 0-15,0 9 0 16,0 2 16-16,0 0-10 0,0 0 10 0,0 0-8 16,0 0-2-16,0 0 0 0,0 8 0 0,3 0 0 15,-3 5 10-15,0 0 0 0,3 0 0 0,-3 3 0 0,3 0 13 0,0 2-1 0,0-2-1 0,0 3 0 16,3-1-11-16,-3 1 0 0,3-1 0 0,-3-2 0 16,3-2 0-16,-1-1 0 0,4 0 0 0,-3 0 0 31,0-5-20-31,3 0-8 0,3-5-3 0,-3 2-698 0</inkml:trace>
  <inkml:trace contextRef="#ctx0" brushRef="#br0" timeOffset="105242.4142">17471 16034 1450 0,'0'0'32'0,"-3"0"6"0,-6 0 2 0,0 0 1 0,6 0-33 0,-2 0-8 16,-7-3 0-16,3 0 0 0,3 1 37 0,-3-3 6 15,0 5 1-15,0-3 0 0,-3 3-24 0,3-3-5 16,3 3-1-16,-3 3 0 0,0 0-14 0,3 2 0 16,-3 0-12-16,3-2 12 0,1 7-8 0,-1-2 8 31,0 6 0-31,0-4 0 0,3 3 0 0,-3 3 11 0,3-3 0 0,3 6 0 16,-3-1 2-16,3 1 1 0,0-3 0 0,3 2 0 15,0-2 6-15,3 0 0 0,-3-3 1 0,6 1 0 16,-3-4-32-16,2 1-6 0,4-6-2 0,-3 3 0 15,3-8 19-15,0 5 0 0,0-5 0 0,3 0 0 0,3-5 0 0,-3 2 0 16,-3-7 0-16,2 4 0 16,1-1 0-16,0-7 8 0,-9 1-8 0,3 0 12 0,0 0-12 0,-3-1 0 15,0 1 8-15,-3 3-8 0,-3-4 0 0,0 1 0 0,3 5 0 16,-3 0 0-16,-3-2 0 0,0 7 0 0,0-2 8 0,3 5-8 16,-3-6 0-16,-3 6 0 0,0 0 8 0,6 0-8 15,-3 8 0-15,-3-2 0 0,0 7 0 0,3-3 0 16,3 4 0-16,3 2 0 0,-6-1 11 0,6 1-11 31,0-2 8-31,0 4-8 0,3 1 0 0,0-4 0 0,0-1 0 0,0-1-9 16,0 0-1-16,3-2-516 15,-3-3-103-15</inkml:trace>
  <inkml:trace contextRef="#ctx0" brushRef="#br0" timeOffset="106075.0639">17581 16034 1094 0,'0'0'24'0,"0"0"4"0,0 8 2 0,3 2 2 0,0 1-32 0,0-1 0 0,0 4 0 0,3-1 0 16,0 3 34-16,0 0 1 0,0-3 0 0,0 0 0 31,0 6 23-31,0-3 5 0,0-6 1 0,-3 3 0 0,3 1-3 0,-3-1 0 16,3-5 0-16,-3-3 0 0,0 3-3 0,-3-8-1 15,0 0 0-15,0 0 0 0,0 0-9 0,0 0-3 16,0 0 0-16,3-8 0 0,0 3-7 0,-3-6-2 15,3 1 0-15,-3-4 0 0,0 1-23 0,0 0-5 16,0-3 0-16,-3 0-8 16,3 0 12-16,0-2-4 0,0-1 0 0,0 6-8 0,0 0 12 15,3-3-4-15,0 0 0 0,3 3-8 0,-3 0 10 16,3 5-10-16,2-3 8 0,-2 3-8 16,3 3 0-16,0-3 0 0,0 5 0 0,0 1 0 15,0-1-31-15,3 0-8 0,0 3-1 0,0 3-1 0,3 0 13 0,0-3 2 16,2 2 1-16,-2 1 0 15,0-1-3-15,-3 1-1 0,0 0 0 0,0-3 0 0,-3 2 20 0,0 1 9 16,0-3-8-16,-3 3 8 0,-6-3 0 0,0 0 0 0,6 2 0 0,-6-2 0 16,0 0 0-16,0 0 8 15,0 0-8-15,0 0 8 0,0 0 0 0,0 0 0 16,0 0 0-16,0 0 0 0,0 0-8 0,0 0 11 0,0 0-11 0,0 0 12 0,0 0-12 0,-6 6 0 16,0-4 0-16,0-2 8 0,0 0-8 0,-3 6 0 15,0-4 0-15,3 4 8 16,-3-1-8-16,0 0 0 0,0 3 0 0,0 0-11 0,-3 3 11 0,3 2-8 15,1-3 8-15,2 6-8 0,0-3 8 0,0 6-8 16,3-3 8-16,0 2-8 0,0 1 8 0,3-3-8 16,3 2 8-16,0-4-8 0,6-1 8 0,-3 0-8 15,5 0 8-15,-2-2-8 0,0-3 8 0,3-3 0 16,-3-2 0-16,0-1-8 0,0-2 8 0,0 0 8 16,0-5-8-16,0 0 11 15,0-1-11-15,0-1 0 0,-3-4 0 0,0-2 0 16,-3-1 0-16,3 1 0 0,-1-3 0 0,1 1 0 15,-3-1-16-15,3-3 2 0,-3 6 0 0,3-3 0 16,-3 3 0-16,0 0 0 0,-3 2 0 0,3 6 0 16,-3-3 14-16,0 8-12 0,0 0 12 0,0 0-12 15,0 0 12-15,0 0 0 0,0 0 12 0,0 10-12 0,-3 1 0 16,3 2 0-16,0 0 0 0,0 3 0 0,0 0 0 0,3 3 0 0,0-3 0 0,0-1 0 16,-3 1 0-16,6-3 0 0,-3 1 0 0,0-1 0 31,3-2-36-31,0-1-15 0,0-2-2 0,0-3-1 15,0-2-48-15,3-3-10 0,-3 0-1 0,0 0-299 0,3-3-60 0</inkml:trace>
  <inkml:trace contextRef="#ctx0" brushRef="#br0" timeOffset="106428.8913">18201 16166 1120 0,'0'11'32'0,"-3"-3"6"0,6-3-30 0,-3 5-8 15,-3-2 0-15,3 0 0 0,-3 6 96 0,3-1 19 0,-3-5 3 0,3 2 1 16,0-2-36-16,0 3-7 0,-3-3-2 0,3 2 0 15,0-10-32-15,0 3-6 0,0 8-2 0,0-11 0 16,0 0-8-16,0 0-2 0,0 0 0 0,0 0 0 16,0 0 4-16,0 0 0 0,6-6 0 0,0-2 0 15,0-2-12-15,-1-3-3 0,4-1 0 0,0-4 0 16,0-1-13-16,3-2 0 0,0-3 0 0,0 0 0 16,0 1 0-16,0 1 0 0,0 4 0 0,0-1 0 15,0 6-8-15,-4 0-2 0,4 0 0 0,-3 0 0 0,-3 10 10 16,3-2-8-16,0 5 8 0,-3 0-8 0,0 2 8 0,-3 4 0 0,3 1 0 0,-3-1 0 15,0 7 0-15,0 0 0 0,0 0 0 0,0 1 11 16,0 2-11-16,0-1 12 0,0 4-12 0,0-1 12 16,-3 1-12-16,3 0 8 0,0-1-8 0,-3 1 8 15,3-6-8-15,0 5 0 0,0-2 0 0,-3 0-11 32,3 0-12-32,3 0-2 0,-6-3-1 0,2 0 0 15,4-2-98-15,0-3-20 0,0 0-4 0,0-6-1 0</inkml:trace>
  <inkml:trace contextRef="#ctx0" brushRef="#br0" timeOffset="107260.9229">18659 15626 1560 0,'0'0'44'0,"0"0"10"0,0 0-43 0,0 0-11 0,0 0 0 0,0 0 0 15,0 8 42-15,0 0 6 0,-3 5 2 0,0 1 0 16,3-1-29-16,-3 3-5 0,0 0-2 0,0 2 0 31,-3 3 2-31,3 3 1 0,0 0 0 0,0 0 0 16,3 2 11-16,0 6 1 0,-3-6 1 0,0 1 0 15,3 5 0-15,-3-3 0 0,0 2 0 0,6 1 0 16,-3 0-18-16,3 0-4 0,0-3-8 0,0 0 12 0,0-3-4 0,3-4-8 16,0 1 11-16,0-4-11 15,0-3 8-15,3-3-8 0,-3 0 0 0,3-5 0 0,0-3 0 0,0 3 0 0,3-5 0 0,-1-3 0 16,1-5 0-16,-3-1-12 0,3 1 3 0,-3-3 1 16,3 0 8-16,0-2-12 0,-3-4 12 0,3 1-12 15,0 0 3-15,-3-6 0 16,3 4 0-16,-4-4 0 0,1 6 1 0,0-6 0 0,-3 6 0 0,0-3 0 15,0 3 8-15,0-3 0 0,-6 3 0 0,0 0 0 16,0 2 0-16,-3 1 0 0,-3-4 8 0,0 6-8 16,0-2 9-16,0 4-9 0,-3-1 12 0,0 4-12 15,1 0 10-15,2 3-10 0,-3 6 8 0,0-6-8 16,0 10 8-16,0-2-8 0,0 0 0 0,0 5 8 16,0 3-8-16,3 0 0 15,0 2 0-15,3 4 0 0,-3-1 0 0,6 0 0 0,0 0 0 0,0 0 0 16,6-2-11-16,-3-1 11 0,3 1-8 0,0-3 8 15,3-3 0-15,0-2-8 0,3-1 8 0,0-5 0 16,0 3-8-16,3-2 8 0,-4 2-8 0,7-6 8 16,-3-2-13-16,3 0 2 0,-3-2 1 0,6-1 0 31,0-2-16-31,-1 5-3 0,-5-8-1 0,3 0 0 0,0-3-10 0,0 3-3 0,-3-5 0 0,0 2 0 0,0-2 17 0,-1 0 3 16,-2 0 1-16,0 0 0 0,-3-1-2 0,0 1 0 15,0 0 0-15,-3 5 0 0,3-3 6 0,-6 3 1 16,0 0 0-16,-3-2 0 0,0 5 17 0,-3-3 11 15,0 2-2-15,-3-2 0 0,0 8 32 0,0-5 7 16,-3-3 0-16,0 8 1 0,0-2-7 0,0-1-2 16,0 0 0-16,0 3 0 0,-2 0-11 0,2-2-2 0,0 4-1 0,0 1 0 15,-3 2-13-15,3-5-2 0,3 11-1 0,0-3 0 16,0 0-10-16,0 2 0 0,0-2 0 0,3 5 8 16,0 1-8-16,0-1 0 0,0 0 0 0,0 0 0 15,3 1 0-15,0 4 0 0,0-5 0 0,0 1 0 16,3-1 0-16,0-3 0 15,3 4 0-15,3-4 0 0,0-5 0 0,0 9 0 16,0-9 0-16,3 3 0 0,0 0 0 0,3-3 0 0,-3 0-12 0,2-2 12 16,1 0-17-16,3-3 4 0,-3 0 1 0,3 0 0 31,-3-3-42-31,0 0-8 0,3-2-2 0,-4-3-448 0,1 3-91 0</inkml:trace>
  <inkml:trace contextRef="#ctx0" brushRef="#br0" timeOffset="107645.2003">19394 16140 1720 0,'0'0'38'0,"-6"-3"8"0,0-2 2 0,0 5 0 0,-3-6-39 0,3-2-9 16,-3 6 0-16,1-1 0 15,2-5 17-15,-3 8 2 0,3 0 0 0,-3-2 0 16,0 4-19-16,3-2 0 0,0 5 0 0,0 3 0 15,0-2 0-15,0 7 0 0,0 0 12 0,3 6-12 16,0-3 0-16,3 2 0 0,3 1 0 0,0 2 0 16,3-3 0-16,0-2 0 0,3 0 0 0,-3 0 0 15,6-3 0-15,0-2 0 0,0-3 0 0,0 2 0 0,5-7 0 16,-2 2 10-16,0-5-10 0,0-5 12 0,3 5 0 0,0-5 0 16,-6-3 0-16,3 2 0 0,-1-4-4 0,1-1 0 0,-3-2 0 0,-3-6 0 15,0 1 4-15,-3-3 0 0,0 2 0 0,0-5 0 16,0 1 13-16,-3-4 3 0,-3 1 1 0,0-1 0 15,-3 3 1-15,-3-2 0 0,-3-3 0 0,0 2 0 16,-3 1-19-16,0-3-11 0,-3 2 12 0,1 4-12 16,-1 1 0-16,0 1-11 0,3 3 0 0,-3-1 0 0,6 9-8 0,-3-1-1 15,6 6-1-15,-3-3 0 16,3 5-129-16,-3 3-26 0,6-2-4 0</inkml:trace>
  <inkml:trace contextRef="#ctx0" brushRef="#br0" timeOffset="107929.9568">18388 15896 1952 0,'0'0'56'0,"0"0"11"0,0 0-54 0,0 0-13 0,0-5 0 0,3 5 0 15,0-3 11-15,6 1-1 0,0-1 0 0,3 3 0 16,0 0 15-16,3-3 3 0,8 1 1 0,4-1 0 16,3 0-13-1,3 1-4-15,-1-1 0 0,4 0 0 0,0 1-22 0,0-1-5 16,-1 0-1-16</inkml:trace>
  <inkml:trace contextRef="#ctx0" brushRef="#br0" timeOffset="108377.4519">20263 15629 1465 0,'-3'13'32'0,"3"-5"6"0,0 3 2 0,0 5 2 0,0 2-34 16,-3 3-8-16,3 3 0 0,-3 8 0 0,3-3 18 0,0 3 2 15,-3 2 0-15,0 0 0 16,0 1 12-16,3 2 2 0,-5-3 1 0,2 1 0 0,-3 2-14 0,3-3-2 0,0 3-1 0,-3-2 0 15,3-4-6-15,0 4 0 0,-3-6-1 0,6-3 0 16,0-5-29-16,-3 3-6 0,3-3 0 0,0-7-1 16,0 4-56-16,3-10-11 0,-3 5-3 15</inkml:trace>
  <inkml:trace contextRef="#ctx0" brushRef="#br0" timeOffset="112270.0426">20070 16055 1508 0,'-12'-3'33'0,"6"3"7"0,0 0 2 0,0 0 0 0,0 0-34 0,3 0-8 0,-3 0 0 0,6 0 0 0,-6 6 24 0,6-6 4 31,0 0 0-31,0 0 0 0,0 0-1 0,0 0 0 16,0 0 0-16,0 0 0 0,3 2-2 0,6 4 0 15,-3-6 0-15,3 0 0 0,3 0 6 0,0 0 1 16,3-3 0-16,0 0 0 0,-1-2-1 0,7 2 0 16,-3-2 0-16,3 2 0 0,3 1-15 0,-3-1-4 15,0-2 0-15,-1 5 0 0,-5 0-12 0,3-3 0 0,0 0 8 0,0 1-8 16,0 2 0-16,-3 0 0 0,2 0 0 0,-2 0 0 15,0 0 8-15,0 0-8 0,0 0 0 0,-3 0 0 16,0 0 0-16,-3 0 0 0,0 0 0 0,0 0 0 16,-4 0 9-16,-5 0-9 0,0 0 8 0,0 0-8 0,0 0 8 15,0 0-8-15,0 0 8 0,0 0-8 0,0 0 8 0,0 0-8 16,0 0 8-16,3 8-8 0,-3-8 9 0,-3 5-9 16,1 3 10-16,2-3-10 15,-3 1 8-15,0-1-8 0,-3 3 0 0,3 0 0 16,-3 0 8-16,3-3-8 0,-6 6 0 0,6-1 0 0,-3 1 0 0,-3 5 0 0,3-1 0 0,0 1 0 15,0 3 0-15,0-1 0 0,3 1 0 0,-3 2 0 16,0-2 0-16,3-1 0 0,0-2 0 0,3 3 0 31,3-4 0-31,0-1 0 0,3-1 0 0,0-3 0 0,0 1 0 0,3-3 0 16,0-3 0-16,3-2 0 0,3-3 0 0,0-3 0 16,2-7 0-16,1 4 0 0,3-4 20 0,0-6-1 15,0 0-1-15,0-2 0 0,0-4 6 0,-1-1 0 16,-2-4 1-16,0 3 0 0,-3-2-6 0,-3 5-2 15,-3-3 0-15,0 3 0 0,-3 2 6 0,0 1 1 16,-6-1 0-16,0 3 0 0,0 3-7 0,-3 0-1 0,-3 0 0 0,-3-1 0 16,-3 1-4-16,0 2-2 0,-6 1 0 0,3-1 0 15,0 3-33-15,0 3-6 0,-2-3-2 0,2 3-708 16,3 0-141-16</inkml:trace>
  <inkml:trace contextRef="#ctx0" brushRef="#br0" timeOffset="113281.4497">21311 15515 1364 0,'3'-2'30'0,"-3"2"6"0,0 0 2 0,0 0 0 0,0 0-30 0,0 0-8 16,-3 7 0-16,0 4 0 0,3 2 0 0,-6 6 11 0,3-1-11 0,3 6 12 16,-6 0 3-16,3 5 1 0,0 0 0 0,3 0 0 15,3 6 12-15,-3-4 4 0,-3 4 0 0,3-1 0 16,0-2-10-16,-3 2-2 0,0-2 0 15,-3 0 0-15,3-6 1 0,0 1 0 0,3 5 0 0,0-6 0 16,-3-2 8-16,3-3 2 0,0 0 0 0,0 0 0 16,0-5-15-16,0-3-4 0,0-5 0 0,3 3 0 15,-3-3 2-15,0-8 0 0,0 0 0 0,0 0 0 16,0 0 5-16,0 0 1 0,9-5 0 0,-6-3 0 0,3 0-4 0,-3-3 0 16,-3-2 0-16,3 0 0 0,-3-6-1 0,3 6-1 0,-3-3 0 15,3 0 0-15,0 0-5 0,3 0-1 0,0 3 0 0,0 0 0 31,0 0-8-31,3 2 0 0,-3 1 0 0,6 2 0 16,0 0 0-16,0 2 0 0,-4 1 0 0,4 0 0 16,0 5 0-16,3 0-11 0,-3 0 11 0,0 0-8 15,0 5 8-15,0 0-12 0,0 1 12 0,-3 2-12 16,0 0 12-16,-3 2 0 0,-1 3 0 0,-2 1 0 16,0-1 0-16,-3 0 0 0,0 0 0 0,0 3 0 0,-3 3 0 0,-5-1 0 15,-1-2 12-15,0 0-4 0,0 2 7 0,-9-2 1 16,0-2 1-16,0-1 0 0,3 0 14 0,-3-5 2 0,-2-3 1 0,-1 1 0 15,6-1-1-15,0-5 0 0,3 0 0 0,0-3 0 16,0 1-7-16,3-1-2 0,0 0 0 0,3-2 0 16,-2-3-24-16,5 3 0 0,0-3 0 0,3 8 0 15,0 0-13-15,6-3 5 0,-1-2 8 0,4 0-13 16,0 5 13-16,0-3-11 0,3 0 11 0,0 1-10 0,9-4 10 0,-3 6-10 16,0 0 10-16,-1 0-10 0,4-2 10 0,0-1 0 15,0 0-9-15,0-2 9 0,0-3 0 0,-1 0 0 16,1-2 0-16,-3 2 0 0,3-3 0 0,0 3 0 15,-3-5-9-15,0 2 9 0,2 1-9 0,-2-1 9 16,0-2-13-16,3 2 5 31,0-2-17-31,-6 5-3 0,0-5-1 0,-4 0 0 0,-2 0 3 0,0 5 1 0,-3-6 0 0,0 4 0 16,-6-1 25-16,0 1 0 0,0 2 0 0,-3-3 0 16,-6 3 0-16,0 0 12 0,-2-2-2 0,-4 4-1 15,0-2-1-15,0 8 0 0,-3-2 0 0,3-1 0 16,0 3 5-16,0 5 1 0,0-5 0 0,4 11 0 15,-1-3-2-15,3 0 0 0,3 5 0 0,-3 3 0 0,6 0-12 16,0 2 9-16,3 1-9 0,0 2 8 0,3 6-8 0,3-4 10 16,3 4-10-16,9-3 10 0,-4-1-10 0,4-1 0 0,3-4 0 0,0-5 0 15,9 6 0-15,-3-3 0 0,-1-6 0 0,7-2-701 16,0 0-139-16</inkml:trace>
  <inkml:trace contextRef="#ctx0" brushRef="#br0" timeOffset="114282.9566">22526 15915 1479 0,'0'0'32'0,"0"-6"8"0,0 4 0 0,0-1 2 0,0 3-34 0,-3-5-8 0,3 2 0 0,0-2 0 0,-3 2 27 0,3 3 3 16,0 0 1-16,0 0 0 0,0 0 9 0,0 0 3 15,0 0 0-15,0 0 0 0,-3 11-9 0,3-1-2 16,0 4 0-16,-3 4 0 0,0-2-4 16,3 5-2-16,0-2 0 0,0 5 0 0,0-1-1 0,0 1 0 15,3 0 0-15,0-3 0 0,0 3-11 0,0-3-2 16,0-2-1-16,-3-3 0 0,8-1-1 0,-5 1 0 0,6-5 0 0,-3 2 0 16,0-5-1-16,0 3 0 0,3-6 0 0,0 0 0 15,0 0 2-15,0-5 0 0,0-2 0 0,-9 2 0 16,0 0 5-16,18-8 0 0,-3-3 1 0,-1 3 0 15,1-2-17-15,-3-6 0 0,3 3 0 0,-3-3 0 16,6 0 0-16,-6 0 0 0,-3-5 0 0,6 8-9 0,0-9 9 16,-7 4 0-1,4-1 0-15,-3 1 8 16,0-3-37-16,-3 5-7 0,0-3-2 0,-6 3 0 0,6 1 14 0,0 1 2 0,-6 1 1 0,0 5 0 16,0-2 21-16,0 4 0 0,-3-2-9 0,3 8 9 15,0 0 0-15,0 6 0 0,-9-6 0 0,9 0 0 16,0 8 12-16,0 5-1 0,-3 0 0 0,0-2 0 15,3 5-1-15,0-1 0 16,-3 1 0-16,3 3 0 0,3-3-10 0,-3 2 0 0,0 3 0 0,0-2 8 0,6-3-8 0,-6 0 0 16,9-3 0-16,-6 0 8 0,0 3-8 0,0-5 0 15,0-1 0-15,6-2-11 16,-3 0-12-16,0-3-2 0,-6-5-1 16,6 0-585-16,-3 6-117 0</inkml:trace>
  <inkml:trace contextRef="#ctx0" brushRef="#br0" timeOffset="114729.1419">22948 15976 1238 0,'0'0'27'0,"0"7"5"0,0 4 2 0,0 2 2 0,-6 1-36 16,6 4 0-16,0 3 0 0,0-5 0 0,0 0 76 0,0 2 9 15,3 1 2-15,0-3 0 0,0-3-9 0,-3 3-2 16,0-3 0-16,6-2 0 0,-3-1-38 0,0-2-8 0,0-2-2 0,-3-6 0 15,3 8 0-15,-3-8 0 0,0 0 0 0,0 0 0 16,0 0-16-16,6-3-3 0,0 0-1 0,-6 3 0 16,0 0 2-16,0-10 0 0,9-1 0 0,-6-2 0 15,3 2-10-15,-3-2 0 0,-3 0 0 0,9 0 8 16,-6-1-8-16,3 1 0 0,-3 0 0 0,0 0 0 0,3-1-8 0,-6 1 8 16,11 0-10-16,-5 5 10 0,-3-5-24 0,6 0 0 15,-3-1 1-15,0 4 0 31,3 2-9-31,3-3-1 0,-3 3-1 0,-3 0 0 0,0 0 18 0,0 3 3 0,3 0 1 16,-9 5 0-16,0 0-4 0,9 5 0 16,-3-2 0-16,3 2 0 0,-9 6 16 0,8-1 13 0,-5 1-2 15,0 2-1-15,3 0 14 0,-6 6 4 0,3-3 0 0,-3 0 0 16,3-1 0-16,0 4 1 0,-3-6 0 0,0 0 0 16,0 1-6-16,6-1-2 0,-3 0 0 0,-3 0 0 15,3-5-12-15,-3 0-9 0,3 0 12 0,-3-3-12 16,0-5 0-16,0 0 0 0,0 0 0 0,6 3 0 31,0 2-38-31,-6-5-14 0,0 0-4 0,6-5 0 16,0 0-64-16,-3-3-14 0,3 0-2 0</inkml:trace>
  <inkml:trace contextRef="#ctx0" brushRef="#br0" timeOffset="114899.6722">23335 15901 1530 0,'0'0'33'0,"0"8"7"0,-3 0 2 0,-3 3 2 0,6-3-36 0,0 5-8 0,-3 3 0 0,3-3 0 0,-3 3 55 0,0-3 9 16,0 1 1-16,3-1 1 0,0 0-24 0,0 3-5 16,0-3-1-16,0-2 0 0,0-1-17 0,-3 3-4 15,3-5-1-15,-6 3 0 0,6-11-22 0,0 0-5 16,0 0-1-16,0 0-554 16,0 0-112-16</inkml:trace>
  <inkml:trace contextRef="#ctx0" brushRef="#br0" timeOffset="115036.9093">23368 15737 1591 0,'0'0'35'0,"0"0"7"0,0 0 2 0,-3-2 0 0,3 2-35 0,0 0-9 15,0 0 0-15,0 0 0 0,0 0-15 0,0 0-5 16,0 0 0-16,0 0-667 16</inkml:trace>
  <inkml:trace contextRef="#ctx0" brushRef="#br0" timeOffset="115553.6203">23654 15968 1238 0,'0'0'27'0,"0"-6"5"0,3 1 2 0,0-3 2 0,-3 3-36 0,0-3 0 16,0-5 0-16,0 5 0 0,0-3 79 0,-3 3 9 15,0-5 1-15,-3 2 1 0,-3 1-26 0,6-1-6 16,-6 3-1-16,3-2 0 0,-6 2-7 0,6 0-2 0,-3 3 0 0,-6 2 0 16,6 0-12-16,-3 3-4 15,0 3 0-15,4 0 0 0,-4 4-17 0,3 4-4 16,0-3-1-16,0 5 0 0,-3 3-10 0,3 0 0 0,9 0 0 0,-6 0 8 0,3 2-8 0,3-2 0 16,0 3 0-16,3-1 0 0,0-2 0 0,0 3 0 15,-3-6 0-15,9 0 0 0,-3 0 0 0,0 0 0 31,0-7 0-31,-3 2 0 0,9-6 0 0,-6 1 0 16,3-3 0-16,-1-3 0 0,1-2 0 0,-3 0 0 0,6-3 0 16,-3 0 0-16,-3-3 0 0,-3-2-16 0,9 5 4 0,-6-2 1 31,3-4-21-31,-6 6-4 0,3 0 0 0,-3 0-1 16,0 1-6-16,-3 1-1 0,0 6 0 0,0 0 0 15,0 0 12-15,0 0 3 0,0 0 0 0,0 8 0 0,0 0 9 0,0 0 3 0,0 5 0 0,0 6 0 0,0 2 38 0,0 3 8 16,0 0 2-16,0 5 0 0,0 0 14 0,0 3 3 15,-3-3 1-15,3 0 0 0,0 8-9 0,-3-5-3 16,-3-3 0-16,3 2 0 0,-3-4 8 0,0 5 2 16,0-6 0-16,-3 1 0 0,0-1-11 0,6-5-1 15,-3-2-1-15,6 5 0 0,-3-9-22 0,3-4-4 16,-3 2 0-16,6-5-8 16,-3-3-8-16,0-5-9 0,0 0-2 0,3-5 0 31,3-8-71-31,-3 5-14 0,6-11-4 0,0 1-793 0</inkml:trace>
  <inkml:trace contextRef="#ctx0" brushRef="#br0" timeOffset="116200.6791">23811 15904 1263 0,'0'0'28'0,"0"0"5"0,0 5 2 0,-3 6 1 0,-3-3-36 0,6 5 0 0,0 0 0 0,-3 1 0 15,-5-1 76-15,8 0 9 0,-3 0 2 0,-3 8 0 16,6-2-5-16,0 2-1 0,0-2 0 0,0 4 0 0,0-1-30 0,0-1-7 16,0 0 0-16,6-2-1 15,-3-1-23-15,2 1-4 0,1-6 0 0,-6 0-1 0,9 0-15 0,0-5 9 16,-3 3-9-16,0-6 8 16,3-2-8-16,0-3 8 15,0-3-8-15,0-2 8 0,0 2-8 0,-3-2 8 0,9-6-8 0,-9-2 8 16,3 5-8-16,2-5 0 0,-2-6-12 0,-3 6 12 15,3-5-18-15,-3 2 4 0,3-8 1 0,-9 5 0 0,9-2 13 0,-6 0 0 0,0 0 0 0,-3 0-9 16,0 0 9-16,0-1-13 0,0 6 5 0,-3 1 8 16,3 1-25-16,-3 4 2 0,3 2 1 0,0 3 0 15,0 5 11-15,0 0 3 0,0 0 0 0,0 0 0 16,0 0-10-16,0 10-2 0,0 3 0 0,3 1 0 31,0 1 20-31,0 1 0 0,0 6 0 0,6-9 9 0,0 8 3 0,-6-3 0 16,6-2 0-16,3 0 0 15,-3-3 0-15,0 1 0 0,-1-1 0 0,4-3 0 0,3-2 1 0,0 0 1 16,-3-2 0-16,-3-4 0 0,9 1-2 0,-3-3-1 16,-6-5 0-16,9-1 0 0,-1-2-11 0,-2 3 8 15,0-8-8-15,0 5 8 0,-3-5-8 0,-3-1 0 0,6 1 0 16,-3-3 0 0,-3 1-12-16,0-4 1 0,-4 6 1 0,4 0 0 0,0-6-2 0,-6 3-1 15,-3-2 0-15,-3-1 0 0,0 6 4 0,-3 0 1 16,-3-6 0-16,4 6 0 0,-1 0 8 0,-3-1 0 15,-3 1 0-15,0 8-8 0,0 2 8 0,-3-2 11 16,6 5-3-16,-3 5 0 0,-3 1 23 0,0 1 4 16,6 1 1-16,-2 6 0 0,2-1 5 0,3 3 2 15,0 0 0-15,-3 2 0 0,9 3-9 0,-3 3-2 0,6-3 0 0,-3 3 0 16,9 0-9-16,-3 0-3 0,0-6 0 0,9 1 0 16,-4-3 2-16,4 2 0 0,0-5 0 0,0 1 0 15,9-4-9-15,-3-2-1 0,3-3-1 0,-4-2 0 16,13-3-11-16,-6 0 0 0,0 5 0 0,0-5-747 15,2 0-156-15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52:12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6148 10443 1146 0,'0'0'32'0,"0"0"8"0,0 0-32 0,0 0-8 0,0 0 0 0,0 0 0 16,0 0 46-16,-3 5 8 0,3-5 2 0,0 0 0 15,0 0-22-15,0 0-4 0,0 0-1 0,0 0 0 0,0 0-14 0,0 0-3 0,0 0-1 0,0 0 0 16,0 0 1-16,0 0 1 0,0 0 0 0,0 0 0 16,0 0-13-16,0 0 11 0,0 0-11 0,0 0 10 15,3-2-10-15,0-4-9 0,-3 1 9 0,3-3-451 16,3 3-82-16</inkml:trace>
  <inkml:trace contextRef="#ctx0" brushRef="#br0" timeOffset="184.6473">6315 9821 1216 0,'0'0'34'0,"0"0"9"0,0 0-35 0,0 0-8 0,0 0 0 0,0 0 0 15,6-5 15-15,-3 2 1 0,0-5 0 0,3 3 0 16,-3 0-16-16,3-3 0 0,0-3 0 0,3 3 0 15,3 3-15-15,-3-5 1 0,-3-1 0 0,3 0-340 16,-1 1-68-16</inkml:trace>
  <inkml:trace contextRef="#ctx0" brushRef="#br0" timeOffset="321.7655">6559 9451 985 0,'3'29'28'0,"-3"-29"6"0,3-3-34 0,-3 3 0 0,0 0 0 0,0 0 0 15,0 0 88-15,0 0 10 0,0 0 2 0,0 0 1 16,0 0-46-16,0 0-10 0,6-8-1 0,0 3-1 15,0-3-43-15,3 3 0 0,-3 0 0 0,3-6-432 32,0-5-87-32</inkml:trace>
  <inkml:trace contextRef="#ctx0" brushRef="#br0" timeOffset="463.5774">6788 9181 1339 0,'0'0'29'0,"0"-3"7"0,0 3 0 0,0 0 2 0,0 0-30 0,-3-2-8 16,0-4 0-16,6 1 0 0,-3 5 0 0,0 0 0 0,6-8 0 0,0 0-396 16,3-2-80-16</inkml:trace>
  <inkml:trace contextRef="#ctx0" brushRef="#br0" timeOffset="6202.4986">6934 8856 939 0,'0'0'20'0,"0"0"5"0,0 0 1 0,0 0 1 0,0 0-27 0,0 0 0 0,0 0 0 0,0 0 0 15,0 0 34-15,0 0 2 0,0 0 0 0,0 0 0 16,0 0-8-16,6-6-2 0,-3 4 0 0,0-1 0 16,-3 3-6-16,0 0 0 0,0 0-1 0,6-5 0 15,-6-1 3-15,3 1 1 0,0 0 0 0,0 0 0 16,0-3-6-16,3 2-1 0,-3 4 0 0,3-4 0 16,0-2 0-16,0-2 0 0,-3 2 0 0,3-3 0 15,0-2-8-15,0 0-8 16,-3 0 12-16,3-3-12 0,0 0 11 0,-3 0-11 0,2 0 10 15,1 0-10-15,3-2 15 0,-3 2-3 0,3 0-1 16,0 0 0-16,0-2-11 0,0 2 0 0,0-3 0 0,0 3 8 16,6-2-8-16,-3 2 0 0,-3-3 0 0,3 1 0 15,-1-1 0-15,1 1 0 0,0-3 0 0,-3 0 0 16,0-1 0-16,3-1 0 0,0-1 0 0,0 0 0 0,3-3 0 16,-3 4 0-16,2-4 0 0,-2 3 8 0,-3 1 6 0,0-1 1 15,6 0 0-15,-6 0 0 0,0 3-7 0,0-3 0 16,0 3-8-16,3-3 12 0,0 0-12 0,-3 1 0 15,0-4 8-15,-1 3-8 0,7 0 0 0,-9-5 0 0,3-2 0 16,-3 2 0-16,-3 2 0 0,3-2 9 0,6 0-9 16,-6-3 8-16,3 3 6 0,-3 0 1 0,3 2 0 0,0-2 0 15,0 3-3-15,0-3 0 0,-1 2 0 0,7 1 0 32,-3-1-12-32,-3 1 0 0,-6-1 8 0,3-2-8 15,6 3 0-15,0-3 0 0,0 0 0 0,0 0 0 0,-3 0 0 0,3-1 0 16,2 4 8-16,1-3-8 0,0 0 0 0,-3 2 8 15,0-2-8-15,3 0 0 0,0-3 19 0,-3 1-3 16,3-1 0-16,-3 0 0 0,2 0 7 0,1 1 1 16,-3-1 0-16,0 3 0 0,3 0-12 0,-3-3-1 0,3 3-1 0,0 0 0 15,0 0-2-15,2-1 0 0,-8-1 0 0,3-1 0 16,-3 3 6-16,3 0 1 0,0 0 0 0,3 2 0 16,0-2-1-16,0 0 0 0,-3 3 0 0,2-4 0 15,4 4-6-15,-3-1 0 0,-3-2-8 0,0 0 12 16,6 0-12-16,-3 0 0 0,0 0 8 0,-1 0-8 15,-2 2 0-15,0 4 0 0,3-4 0 0,-6 3 0 0,3 1 8 0,0 1-8 16,-3 1 11-16,6 3-11 0,-3-1 20 0,0 1-2 16,-4-1-1-16,4 1 0 0,0 2-4 0,0 0-1 15,-3 3 0-15,0-1 0 0,3 1-12 0,-3 0 9 0,0 0-9 0,0-3 8 16,0 0 0-16,-3 3-8 0,3-1 12 0,-1 1-4 16,-2 0 5-16,3-3 1 0,0 0 0 0,0 3 0 31,0-3-14-31,0 0 11 0,0 3-11 0,0 0 10 15,-3 0-10-15,0 2 0 0,-3 0 0 0,6 1 0 16,0-3 0-16,-3 2 0 0,0-2 0 0,3 2 0 16,-4 1 0-16,4-1 0 0,-3 0 0 0,0-2 8 15,0 0-8-15,0 2 0 0,0 1 0 0,0-1 0 0,0-2 0 0,0 2 0 0,0 1 0 0,3-1 0 32,-3 3 0-32,-3-2 0 0,3-1 0 0,0 3 0 0,-3 0 0 0,0 0 0 0,0-2 0 0,0 2 0 15,0 3 0-15,-3 5 8 0,3-6-8 0,-3 6 8 16,0 0-8-16,0 0 0 0,0 0 0 0,-3-2 0 15,0-1-21-15,3 3-7 0,0 0 0 16,-3-5-1-16,0 5-149 0,3 0-30 0,0 0-5 0</inkml:trace>
  <inkml:trace contextRef="#ctx0" brushRef="#br0" timeOffset="6703.4372">8455 5136 1551 0,'0'0'34'0,"0"0"7"0,0 0 2 0,0 0 1 0,0 0-36 0,0 0-8 0,0 0 0 0,0 0 0 16,0 0 40-16,0 0 7 0,6 0 1 0,3-6 0 15,0 1-13-15,0-6-3 0,0 3 0 0,6-5 0 16,0-3 2-16,3 3 0 0,-4 0 0 0,7-3 0 16,-6 3-17-16,6-3-3 0,0 3-1 0,-3-1 0 31,-3 4-13-31,2-3 0 0,1 2 8 0,0 3-8 0,-3-2 0 0,0-1 0 15,0 3 0-15,0 0 0 0,-3 3 0 0,0 0 0 16,-1-1 0-16,-2 4 0 0,0-1-10 0,-3 0-5 16,-6 3-1-16,6 0 0 0,-6 0 26 0,6 0 5 0,-6 0 1 15,3 8 0-15,-3 0-16 0,0 0 9 0,0 3-9 0,0 2 8 16,-3 5-8-16,0 1 12 0,0-1-12 0,-3 6 12 16,3 5 7-16,-3-2 1 0,0 2 1 0,3 3 0 15,0-3-5-15,-3 0-2 0,1-3 0 0,-1 1 0 16,3-3-2-16,-3-1-1 0,3 1 0 0,0-5 0 0,0-1-11 15,0 1 8-15,3-3-8 0,-3 0 8 0,3-3-24 0,0-3-4 16,3-4-2-16,0 2-948 16</inkml:trace>
  <inkml:trace contextRef="#ctx0" brushRef="#br0" timeOffset="7841.1728">9089 4696 1206 0,'0'0'26'0,"-3"8"6"0,-3-5 0 0,6-3 3 0,0 0-35 0,-6 3 0 0,0-3 0 0,1-3 0 16,2 0 80-16,-3 1 10 0,3 2 2 0,0-3 0 15,-3 0-28-15,6 1-4 0,-3-1-2 0,3 0 0 0,-3 3-16 0,3 0-3 16,0 0-1-16,0 0 0 0,0 0-21 0,0 0-4 16,6-2-1-16,3-1 0 0,0 3-3 0,2-3-1 15,-2 1 0-15,3-1 0 0,0 3-8 0,3-5 0 16,-3 2 0-16,0-2 0 0,3 0 0 0,3 2 0 16,-3-2 0-16,2-1 0 0,-2-1 0 0,3 1 0 15,0-2 0 1,0 6 0-16,-3-4 0 0,3 1 0 0,-1 0 0 0,1-1 0 15,-3 6 0-15,0-2 0 0,0 2 0 0,0 0 0 16,-3 0 44-16,-6 0 12 0,-6 0 4 0,9 8 0 16,-6 0-108-16,0 0-20 0,0-3-5 0,-3 3-1 0,-3 2 56 0,3 4 18 15,-3 2-10-15,-6-3 10 0,0 3 0 0,3-3 0 16,-3 0 0-16,0 3 8 0,-3-3-8 0,0 3 0 16,3-3 0-16,-6 6 8 0,3-3-8 0,-3 2 0 0,1 1 0 0,2-3 0 15,-3 0 0-15,0 2 0 0,3-2 0 0,-3 2 0 16,3 4 0-16,0-4 0 15,0-2 0-15,1 0 0 0,-1 2 0 0,0-4 8 16,6-1-8-16,-3 0 8 0,3-2-8 16,3-3 0-16,3 0-8 0,0-8 8 15,0 0 0-15,-3 5 0 0,3-5 0 0,6 5 8 0,0 0-8 16,-6-5 8-16,9 0-8 0,0 0 8 0,3 0-8 0,-3 0 0 16,2 0 0-16,4-2 8 0,-3 2-8 0,3-3 0 15,3 0 0-15,-3 3 0 0,0-2 0 0,3-3 0 16,-1-1 0-16,1 1 0 0,0 2 0 0,-3-2 0 0,0 5 0 0,3-5 0 15,0-3 51-15,-3 0 9 0,-1 3 1 0,1-3 1 32,0 2-115-32,-3 1-23 0,-3-3-5 0,0 3-1 0,-3 2 6 15,0-2 2-15,3-3 0 0</inkml:trace>
  <inkml:trace contextRef="#ctx0" brushRef="#br0" timeOffset="8125.4162">9045 4945 1339 0,'-3'19'29'0,"3"-19"7"0,0 0 0 0,0 2 2 16,0-2-30-16,0 0-8 0,0 0 0 0,9-2 0 0,-3-1 66 0,0 0 12 15,2-5 2-15,1 3 1 0,3 0-17 0,0-1-3 16,0-1-1-16,3-1 0 0,0 0-22 0,-3 0-5 16,0-3-1-16,0 3 0 0,-1 0-19 0,4 0-4 15,-3 3-1-15,0 0 0 0,0-3-8 0,3 3-14 16,-3 2 3-16,3 0 1 16,-3 1-44-16,0-4-9 0,-1 6-1 0,4-2-476 0,-3 2-96 0</inkml:trace>
  <inkml:trace contextRef="#ctx0" brushRef="#br0" timeOffset="8465.5906">9628 4937 1263 0,'3'5'28'0,"-3"3"5"0,0-8 2 0,0 6 1 0,0-6-36 0,0 8 0 15,0-3 0-15,0 3 0 16,-3-3 63-16,3-5 5 0,0 0 2 0,0 8 0 0,3 0-26 0,-3-3-4 0,3 3-2 0,0-2 0 16,-3 1-3-16,0-7-1 0,3 6 0 0,0 2 0 15,3-3-13-15,-3 0-2 0,0 3-1 0,3-5 0 16,-3 2-10-16,3-2-8 0,0-3 12 0,-6 0-12 15,0 0 8-15,6 0-8 16,0-3 0-16,-6 3 0 16,6-3-27-16,-1-2-12 0,-2 3-2 0,0-4-747 15</inkml:trace>
  <inkml:trace contextRef="#ctx0" brushRef="#br0" timeOffset="8641.9044">9619 4643 2098 0,'0'0'46'0,"0"0"10"0,0 0 1 0,-3 8 3 0,0-2-48 0,3-6-12 0,0 0 0 0,-6 5 0 16,0-5 43-16,6 0 6 0,0 0 2 0,0 0 0 16,0 0-37-16,0 0-14 0,0 0 11 0,0 0-11 15,0 0-96-15,0 0-26 0,3-5-5 0</inkml:trace>
  <inkml:trace contextRef="#ctx0" brushRef="#br0" timeOffset="9857.8316">8967 4347 929 0,'0'0'26'0,"0"-5"6"0,0 5-32 0,0 0 0 0,0 0 0 0,-6 5 0 15,6-5 85-15,-3 5 11 16,3-5 1-16,-6 6 1 0,0-1-37 0,6-5-7 15,0 0-2-15,0 5 0 0,0-5-7 0,0 0-1 16,0 8-1-16,0-8 0 0,0 0-6 0,0 0-1 16,6-2 0-16,3-1 0 0,0-2 3 0,0-1 0 15,0-2 0-15,3 0 0 0,6-2-12 0,-6-1-3 16,0-2 0-16,3 0 0 0,-4-3-12 0,4 3-4 16,0 2 0-16,0-2 0 0,0-3-8 15,-3 3 0-15,0 2 0 0,0 1 0 0,3 2 0 0,-3 0 0 0,-4 0-12 0,4 3 12 16,-3 5-12-16,0 0 12 0,0 0-12 0,-3 2 12 15,3 1-9-15,-3-1 9 0,3 6 0 0,-3-2 0 16,0-1 0-16,0 0 0 0,-3 3 0 0,3-2 0 16,-3-1 0-16,0 0 0 0,0 0 0 0,0 3 0 0,0-2-10 0,0-1-2 15,2 0 0-15,1 1-553 16,0-4-111-16</inkml:trace>
  <inkml:trace contextRef="#ctx0" brushRef="#br0" timeOffset="11842.8432">7530 4942 745 0,'0'0'16'0,"0"0"3"0,0 0 1 0,0 0 2 0,0 0-22 0,0 0 0 0,-6 0 0 0,6 0 0 16,-3 0 46-16,-3-2 5 0,-3 2 1 0,3 0 0 16,0-3 5-16,0 3 2 0,-3 3 0 0,9-3 0 15,0 0-8-15,-3 2-2 0,-6 4 0 0,0-1 0 16,3 0-19-16,0 1-4 0,0-1-1 0,0 5 0 16,-6-2-16-16,6 0-9 15,1 3 10-15,2 0-10 0,-6 2 0 0,6 0 0 16,0 3 0-16,3 2 0 0,0-2 0 0,3 3 0 15,-3-1 0-15,6-2 0 0,3 3 0 0,-4-6 0 0,-2 3 8 0,6-3-8 0,3-2 18 0,-3 2-2 16,3-5-1-16,-3 0 0 0,0-3-7 0,0 0 0 0,3-2-8 0,6-3 12 16,-3-3 0-16,-1 1-1 0,-5-1 0 0,3-5 0 31,6 0 11-31,-3-2 2 0,-3-4 1 0,0 1 0 16,-3-3 17-16,0 3 3 0,-3-6 1 0,0 6 0 15,-9-3 2-15,6 0 0 0,0 3 0 0,-3-3 0 16,-6 3-20-16,0 0-4 0,0 2-1 0,0 1 0 15,3 2-13-15,-3 0-2 0,-3 3-8 0,0-3 12 16,0 0-24-16,3 2-6 0,-6 1-1 0,6 2 0 16,3-2-65-16,-3 3-12 0,0-1-4 0,0 3-699 0</inkml:trace>
  <inkml:trace contextRef="#ctx0" brushRef="#br0" timeOffset="12205.5366">7750 4950 914 0,'0'22'20'0,"0"-22"4"0,3 10 0 0,0 3 3 0,3-2-27 0,-3 0 0 0,0 2 0 0,3 0 0 0,3 0 59 0,-3 3 6 15,-3-5 2-15,2 2 0 0,4 0-11 0,-3-2-3 16,-3-3 0-16,0 2 0 0,0-4-9 0,0 1-1 16,0 1-1-16,0-2 0 0,3-1 5 0,-6-5 1 31,0 0 0-31,0 0 0 0,0 0 4 0,0 0 0 0,0 0 1 0,0 0 0 15,0 0 0-15,0 0 0 0,0 0 0 0,0-5 0 16,-3-1-9-16,0 4-3 0,0-6 0 0,0 3 0 16,3-1 0-16,-3-2 0 0,0-2 0 0,0-1 0 15,6 1-17-15,-6-6-3 0,0 2-1 0,0-1 0 16,3-1-10-16,0-3-2 0,0 1-8 0,0-1 12 16,3 3-12-16,0 0 8 0,3-2-8 0,0 5 0 0,-3-3 12 0,3 3-3 0,3-1-1 15,3 4 0-15,-3-1-8 0,3 3 10 0,-3 0-10 0,0 3 10 31,6 2-10-31,-4-2 0 0,1 0 0 0,0 2 0 32,-3 3-45-32,0-3-2 0,3 3 0 0,0-2-663 0,3 2-133 0</inkml:trace>
  <inkml:trace contextRef="#ctx0" brushRef="#br0" timeOffset="26903.1821">15325 9454 640 0,'0'0'14'0,"0"0"3"0,0 0 1 0,0 0 0 16,0 0-18-16,-6 0 0 0,0-3 0 0,3 3 0 15,3 0 74-15,-6 3 11 0,0-6 3 0,6 3 0 16,-6 0-17-16,3 3-3 0,-2-1-1 0,-1 1 0 0,0 0-12 0,6-3-3 31,-3 2 0-31,-3 3 0 0,3 1 4 0,-3-4 1 0,6-2 0 0,-3 6 0 0,0-1-1 0,3-5 0 16,0 0 0-16,0 0 0 0,-3 5-40 0,3-5-16 15,0 0 11-15,0 0-11 0,0 0 16 0,3 6-4 16,-3-6 0-16,6 7 0 0,0-1-1 0,0-1-1 16,0-2 0-1,-6-3 0-15,6 0 0 0,0 0 0 0,2 0 0 0,1 2 0 16,0-2 8-16,0 0 2 0,0 0 0 0,3 0 0 0,-3-2-6 16,3-1-1-16,0-2 0 0,3 2 0 0,0 0 0 0,-1 1 0 15,1-1 0-15,0 1 0 16,3 2-13-16,-3-3 9 0,0 3-9 0,0-3 8 15,0 3-8-15,0 0 8 0,-1-2-8 0,-2 2 8 16,0 0 2-16,6 0 0 0,-6-3 0 0,3 0 0 0,0 3-10 0,0-2 10 0,-3 2-10 0,2-3 10 16,-2 0 2-16,3 3 0 0,-3-2 0 0,0-1 0 15,6-2 4-15,-6 2 2 0,3 3 0 0,-3-2 0 16,-4-1 0-16,4 0 0 0,0 3 0 0,0-2 0 16,0 2-6-16,3 0-2 0,-3-3 0 0,3 3 0 15,0 0-10-15,-3 0 0 0,5 0 9 0,-2 0-9 16,0 0 0-16,0 0 0 15,0-3 0-15,0 1 0 0,0-1 9 0,0 3-9 16,0-3 12-16,2 1-12 0,-2-1 0 0,0 0 0 16,0 1 0-16,0-1 0 0,3 0 0 0,-3 3 0 15,0-5 0-15,-1 3 0 0,4-1 0 0,-3 0 0 16,0-2 0-16,0 2 0 0,-3 1 0 0,3-1 0 0,0 0 0 16,-1 1 0-16,1-4 0 0,0 4 0 0,-3 2 0 0,3-3 0 15,-3 0 0-15,3 3 0 0,-3 0 0 0,0-2 0 0,3 2 0 0,-4-3 10 16,1 1-10-16,0-1 8 0,3 0-8 15,-3 1 0-15,3 2 9 0,0-3-9 0,-6 0 10 0,3-2-2 16,5 2-8-16,-2 1 12 0,0-1-12 0,0-2 11 16,-3 2-11-16,3 1 10 0,3-1-10 0,-3 3 0 15,-3 0 0-15,-1-3 0 0,10 3 0 0,-3 0 8 16,-6 0-8-16,-3 3 0 16,3-3 0-16,0 3 8 0,6-3-8 0,-9 0 0 15,-9 0 0-15,14 2 0 0,1-2 0 0,0 3 0 16,-6-3 8-16,3-3-8 0,0 3 8 0,3 0-8 15,0 0 0-15,-3 0 0 0,-3 3 0 0,2-3 0 16,4 0 0-16,-6 0 0 0,0 0 0 0,0 0 0 16,3 0 0-16,-3 0 0 0,3 0 0 0,-6 0 0 0,0-3 0 15,3 3 0-15,0-2 0 0,-9 2 8 0,0 0-8 0,9 0 0 0,-3-3 0 16,0 3 0-16,2 0 0 0,-5 0 0 16,-3 0 0-16,6-3 0 0,0 1 0 0,-6 2 8 15,0 0-8-15,0 0 0 16,6-3-27-16,-6 3-10 0,0 0-3 0,0 0-684 0,0 0-138 0</inkml:trace>
  <inkml:trace contextRef="#ctx0" brushRef="#br0" timeOffset="27856.0532">15349 9284 1364 0,'0'0'30'0,"0"0"6"0,0 0 2 0,0 0 0 0,3-2-30 0,-3 2-8 0,3-8 0 0,0 5 0 15,3-2 77-15,0-1 15 0,-6 4 2 0,3-4 1 16,0 1-21-16,0 0-4 0,-3 5-1 0,3-5 0 15,-3 2-20-15,0-2-4 0,0-1-1 0,0 6 0 16,0-2-14-16,0 2-3 0,0 0-1 0,0 0 0 0,0 0 3 0,0 0 1 16,0 0 0-16,0 0 0 0,0 0-7 0,-6-3-2 15,0 6 0-15,6-3 0 0,0 0 5 0,0 0 1 16,-9 2 0-16,0 4 0 0,0 2-27 0,0-3 0 0,-3 3 0 0,0 0 0 16,0 0 0-16,1 0-9 0,2 2 0 0,-6 1 0 15,3-1 9-15,0 1 0 0,0 2 0 0,-3-2 0 31,6 2 0-31,-6 0 0 0,3-2 0 0,3-1 8 0,1 1-8 16,-4 0 0-16,0-1 0 0,3 1 0 16,0-1 0-16,0 1 0 0,3 0 8 0,-3-1-8 0,0-2 0 0,3 3 0 15,0-6-10-15,0 3 10 0,3-3-8 0,-3 3 8 16,6-3 0-16,0-5 0 0,0 0 0 0,0 0-8 16,0 6 8-16,0-6 0 0,0 0 0 0,0 0 0 15,0 0 0-15,0 0 0 0,0 0 0 0,0 0 9 0,6 0-1 0,-6 0 0 16,0 0 0-16,6 2 0 0,3 1 0 0,-9-3 0 15,0 0 0-15,6 0 0 16,-6 0 0-16,0 0 0 0,0 0-8 0,6 5 0 16,0 1 0-16,0-1 0 0,3 0-9 0,-3 0 9 15,0 1 0-15,0 2 0 0,3-6 0 0,-3 4-8 0,3-1 8 0,-1 3 0 16,4-3 0-16,3 3-8 16,-3-5 8-16,3 5 0 0,0-3 0 0,0 3 0 15,3-3 0-15,0 0 0 0,-1 1 0 0,1-1 0 16,3 3 0-16,0-3 0 0,0 3 0 0,-3-3 0 15,-1-2-10-15,4 2 10 0,-3-2 0 0,0 0 0 0,-3-1 0 0,0 1 0 16,-3-3 0-16,0 3 0 0,-3-1 0 0,-3 1 0 16,2 0 0-16,-2-3 0 0,-6 0 0 0,0 0 0 15,0 0-28-15,3 0-1 0,-3 0 0 0,0 0-692 16,0 0-139-16</inkml:trace>
  <inkml:trace contextRef="#ctx0" brushRef="#br0" timeOffset="28640.9827">15807 8610 1346 0,'0'0'29'0,"0"0"7"0,0 0 0 0,0 0 3 0,0 0-31 0,0 0-8 0,-3-6 0 0,3 4 0 16,0 2 55-16,0 0 9 0,0-6 3 0,0 4 0 15,0-4-35-15,3 1-8 0,3 2 0 0,-3-2-1 16,-3 5 9-16,3-5 3 0,0 0 0 0,3 2 0 15,3-2-20-15,3 2-4 0,-6 0-1 0,6 3 0 16,3-2 0-16,-3 2 0 0,0-3 0 0,0 3 0 16,2 0-10-16,-2 0 0 0,3 0 0 0,-6 0 8 15,3 3-8-15,0-1 0 0,-3 1 0 0,0 0 8 0,-9-3-8 0,6 8 12 16,0-3-12-16,0 0 12 0,0 3-12 0,-3-3 12 16,0 3-12-16,0 0 12 0,0-2-2 0,-6 1 0 15,3 1 0-15,-3 3 0 0,0 0-10 0,0-3 12 0,0 2-12 0,0-2 12 16,-6 5-12-16,3-2 0 0,0-1 0 0,-3 1 8 15,-3 2-8-15,3-2 0 0,0 2 0 0,0-2 8 16,-3-1-8-16,0 1 0 0,3-1 0 0,-2 1 0 0,2 0 0 16,-3-3 0-16,0 2 0 0,6 1 0 15,-3-3-9-15,0 2 9 0,-3-2-12 0,6 0 12 0,0 0 0 0,3 0 0 16,-3 0 0-16,0 0 0 0,3 0 0 0,-3 0 19 16,3-3-3-16,0 0 0 0,3 1-16 0,0-6 0 15,0 5 0-15,0-5 0 0,3 3 0 0,-3-3 0 31,0 0 0-31,9 5 0 0,0-3 11 0,3 1 8 0,0 0 1 0,0-3 1 16,3-3-3-16,0 0-1 0,0 3 0 0,-3-5 0 16,2 3-5-16,1-1 0 0,0 0-1 0,0 1 0 15,-3-1-11-15,0 0 0 0,3-2 0 0,-3 2 8 16,0 1-8-16,-1-1 0 0,-2 0-12 0,3 1 12 16,-3 2-51-16,-3-3-2 0,0 0-1 0,3 1 0 15,-3-1-110-15,-6 3-21 0,0 0-5 0</inkml:trace>
  <inkml:trace contextRef="#ctx0" brushRef="#br0" timeOffset="28918.871">15766 8840 1414 0,'0'0'40'0,"0"0"9"16,0 0-39-16,0 0-10 0,0 0 0 0,0 0 0 0,0 0 51 0,9 0 8 31,0-3 1-31,0 0 1 0,-9 3 10 0,11 0 1 0,4-2 1 0,-3 2 0 16,6 0-26-16,-3 0-6 0,3 0-1 0,0 0 0 16,0 0-26-16,-4-3-6 0,1 1 0 0,0 2-8 15,0 0 0-15,-3 0 0 0,3 0 0 0,-3-3 0 16,0 3-26-16,0 0-12 0,-3 0-2 0,-1 0-533 15,1-3-107-15</inkml:trace>
  <inkml:trace contextRef="#ctx0" brushRef="#br0" timeOffset="29219.7635">16245 8813 1137 0,'0'0'24'0,"0"8"6"0,0-2 1 0,-3-1 2 0,3 3-33 0,0 0 0 16,-3 0 0-16,0 2 0 0,3 1 108 0,0-3 14 15,0 2 3-15,0 4 1 0,0-4-44 0,0 1-9 0,0-3-1 0,0 0-1 16,0 0-43-16,3 2-8 0,0-2-1 0,-3 0-1 15,3-3-18-15,-3-5 0 0,3 6 0 0,-3-6 0 16,0 0-16-16,0 0-6 0,0 0-2 0,0 0 0 16,0 0-40-16,0 0-9 0,0 0-2 0,6-3-661 15</inkml:trace>
  <inkml:trace contextRef="#ctx0" brushRef="#br0" timeOffset="29378.2252">16230 8567 1825 0,'0'0'40'0,"0"0"8"0,0 0 1 0,0 0 3 0,0 0-41 0,0 0-11 0,0 0 0 0,0 0 0 15,0 0 47-15,0 0 7 0,0 0 2 0,0 0 0 16,0 0-56-16,0 0-21 0,0 0 1 0,3 8-569 16,0-3-114-16</inkml:trace>
  <inkml:trace contextRef="#ctx0" brushRef="#br0" timeOffset="30441.8102">14810 8573 1263 0,'0'0'28'0,"0"0"5"0,0 0 2 0,0 0 1 0,0 0-36 0,0 0 0 16,0 0 0-16,-6-3 0 0,3-2 61 0,3 5 6 15,0 0 1-15,-6 0 0 0,0-3-14 0,0 3-2 16,6 0-1-16,0 0 0 0,-5 3-24 0,-1-1-5 16,0 1-1-16,0 2 0 0,0 0 1 0,0 3 0 15,0 3 0-15,-3 0 0 0,3 4-13 0,3 1-9 16,-6-2 12-16,3 4-12 16,0 1 0-16,0 2 0 0,3-3 0 0,-3 3 0 15,3-2 8-15,0-1-8 0,3 1 0 0,0-3 0 16,0 2 10-16,3-4-10 0,-3-1 8 0,6 0-8 15,0 0 8-15,0-2-8 0,3-3 8 0,-3 0-8 0,0-3 31 0,3-2 1 16,0-1 0-16,3-2 0 0,-3-2-8 0,3-4-2 16,-4 1 0-16,4 0 0 0,-3-3 8 0,0-3 2 15,3 3 0-15,-3 0 0 0,0-5-9 0,0 3-2 16,-3-4 0-16,0 1 0 0,-6 0-11 0,3 0-2 16,0-1-8-16,0 1 12 0,-6 3 0 0,3-4 0 0,-3 1 0 0,0 0 0 15,3 0-12-15,-6 0 0 0,3 2 0 0,0 0 0 31,0 1-32-31,0-3-5 0,0 5-2 0,3-3 0 16,-3 3-57-16,0 3-11 0,3-3-2 0,0 3-481 0,3-1-96 0</inkml:trace>
  <inkml:trace contextRef="#ctx0" brushRef="#br0" timeOffset="30720.1116">14947 8858 1231 0,'0'0'27'0,"0"0"5"0,0 8 2 0,0-8 1 16,0 0-35-16,0 8 0 0,-3-3 0 0,3-5 0 16,0 0 91-16,0 0 11 0,0 0 2 0,0 0 1 15,0 0-21-15,0 0-5 0,0 0-1 0,0 0 0 0,0-5-11 0,3 0-3 16,0-6 0-16,3 3 0 0,-3-2-5 0,0-3-2 16,3-1 0-16,0 1 0 0,0 0-1 0,0-3 0 15,0 0 0-15,0-2 0 0,3 2-10 0,-3-3-2 0,0 3-1 0,3 3 0 16,-4 2-15-16,1 1-4 0,0-1 0 0,0 1 0 15,0 2-24-15,0 2 0 0,3 1 8 0,-3 0-8 16,3 0-16-16,0-1-4 0,-3 4-2 0,3 2 0 16,3 0-134-16,0 0-28 0,0 2-4 15</inkml:trace>
  <inkml:trace contextRef="#ctx0" brushRef="#br0" timeOffset="31489.0622">15718 8369 1483 0,'0'0'32'0,"0"0"8"0,0 0 0 0,0 0 2 0,-3 5-34 0,3-5-8 0,0 0 0 0,-3 5 0 16,3-5 70-16,0 0 12 0,0 0 2 0,0 0 1 15,0 0-45-15,0 0-10 0,0 0-2 0,6-2 0 16,3-4 17-16,0 4 3 0,-3-6 1 0,0 3 0 16,3-3-14-16,0 0-3 0,3 0-1 0,-3-3 0 15,-1 3-15-15,-2-2-2 0,3-1-1 0,-3 3 0 0,0-2-13 0,0 2 11 16,3 0-11-16,-3 0 10 0,3 2-10 0,-3-2 0 16,-6 8 0-16,9-5 8 0,0 0-8 0,-3 2 0 15,-6 3 0-15,9 0 8 0,0 3-8 0,-3-3 0 16,3 3 0-16,-9-3 8 15,8 5-8-15,-2 3 10 0,3-3-10 0,-3 0 10 16,0 1-2-16,0 2-8 0,0 0 12 0,0-1-4 0,0 1-8 0,0-2 10 0,0 2-10 0,0-3 10 16,3 3-10-16,-3-3 0 0,0 0 0 0,3 1 8 15,0-4-28-15,-3 4-7 0,3-4-1 0,2-2-980 16</inkml:trace>
  <inkml:trace contextRef="#ctx0" brushRef="#br0" timeOffset="36809.5318">10203 15028 1515 0,'0'0'33'0,"0"0"7"0,0 0 2 0,0 0 1 0,0 0-35 0,0 0-8 0,0 0 0 0,0 0 0 15,3 11 9-15,-3 0 0 0,0 2 0 0,2 0 0 16,1 3 27-16,0 0 4 0,0 2 2 0,0-2 0 16,0 3-6-16,0-1 0 0,-3 1-1 0,3-1 0 0,0 1-11 0,-3-3-1 15,3-1-1-15,-3 1 0 0,3-2-14 0,-3-1-8 16,0 0 8-16,0-2-8 15,0-1-12-15,3-2-6 0,-3 0-2 0,3 0 0 16,-3-8-120-16,0 0-25 0,0 0-5 0</inkml:trace>
  <inkml:trace contextRef="#ctx0" brushRef="#br0" timeOffset="36963.264">10274 14864 1720 0,'0'0'38'0,"0"0"8"0,0-5 2 0,0 5 0 0,-3-5-39 0,3 5-9 15,-3-6 0-15,3 6 0 0,0 0 0 0,0 0 0 32,0 0 0-32,0-5-514 0,0 5-95 0</inkml:trace>
  <inkml:trace contextRef="#ctx0" brushRef="#br0" timeOffset="37210.3194">10467 15208 1862 0,'0'0'52'0,"0"0"13"0,0 0-52 0,0 0-13 0,0 0 0 0,0 0 0 0,0 0 32 0,-3 6 3 15,-2-1 1-15,5-5 0 0,-3 5-23 16,3-5-4-16,0 0-1 0,0 0 0 16,0 0-32-16,0 0-6 0,0 0-2 0,0 0-528 15,0 0-105-15</inkml:trace>
  <inkml:trace contextRef="#ctx0" brushRef="#br0" timeOffset="37648.5064">10673 15158 1172 0,'0'0'33'0,"0"0"7"0,0 0-32 0,-3 8-8 16,3 0 0-16,3-3 0 0,-3-5 26 0,0 8 3 15,0-8 1-15,6 5 0 0,-6-5-16 0,6 3-3 16,3-3-1-16,-3 0 0 0,3-3-10 0,-3 1 8 15,-1-4-8-15,1 1 8 0,3-3 7 0,-3 0 1 16,3 0 0-16,-3-2 0 16,3-1 7-16,-3-2 1 0,3 0 1 0,0-3 0 0,-3 3-8 15,3-3-1-15,-3 3-1 0,0-1 0 0,0 4-15 16,-3-1-8-16,3-2 8 0,-6 5-13 16,3-3 13-16,-3 3 0 0,-3 3 0 0,0-3-9 0,0 3 18 0,-3 0 4 15,0 2 1-15,-3 3 0 0,6 0 16 0,-6 3 3 16,3-1 1-16,0 4 0 0,-3 1 6 0,3 1 2 15,0 6 0-15,0-1 0 0,0 5-16 0,0 1-3 0,3 2-1 0,-3 0 0 16,0 3-14-16,3-3-8 0,0 0 8 0,0 1-8 16,3 1 0-16,3-1 8 0,-3-1-8 0,3-3 0 15,3 1 0-15,-3-1 8 0,3 1-8 0,0-3 0 16,0 0 0-16,0-1 8 0,0 1-8 0,3-2 0 16,0-4 0-16,-3 1-8 0,3-1 0 0,-3-2 0 31,3-2-53-31,0-4-11 0,0 3-1 0</inkml:trace>
  <inkml:trace contextRef="#ctx0" brushRef="#br0" timeOffset="37826.8032">11027 15293 2394 0,'0'0'52'0,"0"0"12"0,0 0 1 0,-3 3 3 0,-3-3-55 16,6 0-13-16,-6 5 0 0,0 3 0 15,0-3 16-15,0 3 1 0,0 0 0 0,3-3 0 16,0 6-41-16,0-6-8 0,0 0-1 0,3-5-674 16,0 0-134-16</inkml:trace>
  <inkml:trace contextRef="#ctx0" brushRef="#br0" timeOffset="38711.1588">11265 15253 1314 0,'0'0'28'0,"0"0"7"0,0 0 1 0,0 0 1 0,0 0-29 0,0 0-8 16,0 0 0-16,0 0 0 0,0 0 55 0,6-2 9 15,0 2 3-15,3 2 0 0,-9-2-14 0,6 3-2 0,0 5-1 0,0-3 0 16,0 3-14-16,0 3-2 0,0-1-1 0,-3 3 0 16,3-2-7-16,-3 2-2 0,0 6 0 0,0-6 0 31,0 6-9-31,-3-4-3 0,-3 4 0 0,3-6 0 15,-3 8 0-15,-3 0-1 0,0-2 0 0,0 2 0 16,-3 0-11-16,3 1 8 0,-3-4-8 0,0 3 8 16,0 0-34-16,-3 1-7 0,3-4-2 0,0 1-836 15</inkml:trace>
  <inkml:trace contextRef="#ctx0" brushRef="#br0" timeOffset="39411.444">12134 14999 1288 0,'0'0'28'0,"0"0"7"15,0 0 1-15,0 0 0 0,0 0-36 0,0 0 0 16,3-5 0-16,-3 0 0 0,3-1 41 0,0-2 2 15,0 3 0-15,-3-3 0 0,3 3-8 0,-3-3-2 16,0 0 0-16,0 3 0 0,0-3 1 0,0 3 0 16,0-3 0-16,-3 2 0 0,3-2-1 0,-3 0 0 15,0 3 0-15,0 0 0 0,-3 0-10 0,3 2-3 0,-3 0 0 0,0 1 0 16,-2-1-1-16,2 3-1 0,0 0 0 0,-3 3 0 16,0 2-3-16,0 0-1 0,0 0 0 0,-3 3 0 15,0 3-14-15,3 0 8 0,0-1-8 0,-3 3 0 16,3 1 0-16,-3 1 0 0,7 1 0 0,-4 0 0 15,3 0 0-15,0 5 0 0,0-2 0 0,3-1 0 16,3 1 0-16,0-1 8 0,3-2-8 0,0 3 0 0,3-6 14 0,0 3-3 16,0 0-1-16,0-3 0 0,2-2-10 0,1 2 12 15,0-3-12-15,3 1 12 0,-3-3-12 0,3-3 0 0,-3 3 0 16,0-3 8-16,3-2-8 0,-3 2 0 0,0-5 0 0,-3 3 0 31,3 0-26-31,-3-3-1 0,2-3 0 0,-2 0 0 16,3 1-32-16,0-1-6 0,0-2-2 0,0-1-741 0</inkml:trace>
  <inkml:trace contextRef="#ctx0" brushRef="#br0" timeOffset="40180.8043">12411 15010 1238 0,'0'0'27'0,"0"0"5"0,0 0 2 0,0 0 2 16,-6-3-36-16,0 1 0 0,0 2 0 0,0-3 0 16,0 3 63-16,0 0 5 0,0 0 2 0,1 0 0 15,-4 0-22-15,0 3-4 0,3-1 0 0,-3 1-1 16,0 2-11-16,0 0-1 0,0 3-1 0,0 0 0 0,3 0-13 0,-3 3-2 16,0 2-1-16,0 0 0 0,0 0-5 0,3 1-1 31,0-1 0-31,4 0 0 0,-4 3 2 0,3-3 0 0,3 3 0 0,0-3 0 15,0 1-10-15,0-1 8 0,3 0-8 0,3-2 8 16,-1-3-8-16,4 2 0 0,-3-2 0 0,3-3 0 16,3-2 0-16,0 2 0 0,0-5 0 0,3 0 0 15,-3 0 10-15,0 0 0 0,0-5 0 0,-1 2 0 16,4-2 17-16,-3 0 3 0,-3-3 1 0,0 3 0 16,0-3-3-16,0 0-1 0,-3 0 0 0,0 0 0 0,0-3-7 0,-3 1-2 15,0 2 0-15,-3-3 0 0,0 1-7 0,0-1-2 16,0 0 0-16,-3 3 0 0,0-5-1 0,3 3-8 15,-3-1 12-15,0 0-4 0,3 1-8 0,-3-1 12 16,0 1-12-16,3-1 12 0,3 1-12 0,0 2 0 16,-3 0 9-16,3 0-9 0,3 2 0 0,-3-1 0 0,3 1 0 15,0 1 0 1,3 0 0-16,-3-1 0 0,0 4 0 0,2-1 0 16,1 0-10-16,-3 3 10 0,0 0-12 0,3 3 12 15,-3 2-9-15,0-2 9 0,0 2 0 0,0 3-9 16,0-2 9-16,-3 4-8 0,3-2 8 0,0 5-8 15,0-2 8-15,-3-1 0 0,0 4 0 0,0-4 0 0,0 3 0 0,0-2 0 16,-3 0 0-16,3-1 0 0,-3-2 0 0,3 3 0 16,-3-3 0-16,3-3 0 0,-3-5 0 0,0 8 0 0,0-8 0 15,0 0 0-15,0 0 0 0,3 5 8 0,-3-5-8 0,0 0 0 16,0 0 0-16,0 0 9 0,0 0-9 0,6-2 0 16,0-1 10-16,0-2-10 15,-1-3 8-15,-2 0-8 0,3 0 0 0,3-3 0 0,-3 1 0 0,0-4 0 16,0 1 0-16,3 3 0 0,-3-4 0 0,3 4 0 15,0-1-17-15,-3 1 4 0,3 2 1 0,0-3 0 0,0 6-1 0,0-3 0 16,-3 3 0-16,2-1 0 16,-2 4 1-16,3-1 1 0,-9 3 0 0,6 0 0 15,0 3 3-15,0-1 0 0,-3 4 0 0,3-1 0 0,-3 3 8 0,0 2 0 16,0-2 0-16,0 6-8 0,-3-1 8 0,3 3 0 0,-3 0 0 16,0-1-8-16,0 1 8 0,0-2 0 0,0-1 0 0,0 3 0 31,0-3-35-31,0 0-1 15,0-2-1-15,0 2 0 0,0 0-139 0,0-5-28 0,0 3-6 16</inkml:trace>
  <inkml:trace contextRef="#ctx0" brushRef="#br0" timeOffset="41250.1686">12935 14891 1153 0,'0'0'32'0,"0"0"8"0,0 0-32 0,0 0-8 0,0 0 0 0,0 0 0 15,0 0 28-15,0 0 4 0,0 0 1 0,-3 8 0 0,3 0-9 0,-3 2-3 32,3-2 0-32,0 5 0 0,3-2 11 0,-3 2 3 15,6 0 0-15,-3 3 0 0,0 0-10 0,3 0-1 16,-3 3-1-16,3-1 0 0,0-2-2 0,0 0 0 15,-3 0 0-15,3-3 0 0,0-2 3 0,0-1 0 16,0 1 0-16,-1-3 0 0,1-3 7 0,-3 0 1 0,3 1 1 0,0-4 0 16,3-2 3-16,-3 0 0 0,0-5 0 0,0 2 0 15,3-2-4-15,0-3-1 0,-3 0 0 0,0 0 0 16,0-2-19-16,0-1-3 0,3-2-1 0,-6-3 0 16,3 0-8-16,-3 3 10 0,3-3-10 0,-6 5 10 15,3-5-10-15,-3 3 12 0,0 0-12 0,-3 0 12 16,3-1-12-16,0 4 8 0,-3 2-8 0,3 3 8 15,-3-1-8-15,3 6 0 0,0 0 0 0,0 0 0 0,0 0 0 0,0 0 0 0,0 0-12 16,0 0 12-16,0 0-15 0,0 0 5 0,6 6 1 0,0-1 0 16,-1 0 9-16,-2-2-12 0,6 2 12 0,-3 0-12 15,0-2 12-15,3 0-12 0,0-3 12 0,0 0-12 16,0 0 12-16,0-3 0 0,0 0 0 0,3-2-8 16,-3 0 8-16,3 0 0 0,-3-1 0 0,2-2 0 31,-2 0 0-31,0 1 0 0,0-1 0 0,0-3-8 0,-3 3-1 0,0 0 0 15,-3 0 0-15,0 3 0 0,0 0-3 0,-3-1 0 16,-3 1 0-16,3 5 0 0,-3-5 12 0,-3 2-12 16,-3 0 12-16,3 1-12 0,-3 4 2 0,0 1 0 15,-3 2 0-15,1 1 0 0,-1 4 0 0,0 1 0 16,0-1 0-16,0 4 0 0,0 2 10 0,3-1-8 16,0 1 8-16,0 0-8 0,3 3 8 0,0-1 0 0,3 1 0 0,3 2-8 15,-3-3 8-15,3 1 0 0,3-3 0 0,0 2 0 16,0-2 0-16,3-3 0 0,3-2 0 0,-3 2 0 15,3-5-15-15,3 0-1 0,0-3 0 0,3 1 0 16,0-4-7-16,0-2-1 0,2 0-1 0,-2-2 0 0,3-4 1 0,3 1 0 16,-3-3 0-16,0-2 0 0,0-4 11 15,-1 1 2 1,-2-3 1-16,0 0 0 0,-3-2-6 0,0-1-2 16,0 1 0-16,0 2 0 0,-3 0 18 0,0 3 0 0,-3 0 0 0,0-1 0 15,-1 4 0-15,1-1 14 0,-3 1-2 0,3 2-1 16,-3 2 1-16,-3 6 1 0,0 0 0 0,0 0 0 15,0 0 8-15,0 0 2 0,0 0 0 0,0 0 0 16,0 6 4-16,0 2 1 0,0 0 0 0,0 2 0 16,-3 1-8-16,3-1-2 0,0 1 0 0,-3-1 0 0,0 4 0 15,0-4 0-15,0 4 0 0,0-1 0 0,1-3 8 0,2 4 2 16,-3-4 0-16,0 1 0 0,0-3 4 0,3 0 2 16,-3-3 0-16,3-5 0 0,0 8-10 0,0-8-1 15,0 0-1-15,0 0 0 0,0 0-6 0,0 0 0 16,0 0-1-16,0 0 0 0,0 0-3 0,0 0 0 0,0-8 0 0,3 0 0 15,3-3-12-15,-3-2 9 16,2 0-9-16,1-3 8 0,0 3-8 0,3 0 0 16,-3-3 0-16,3 0 0 0,0 3 0 0,0-1 0 15,0 1-9-15,0 0 9 0,0 0-9 0,0 2 9 0,-3 3-13 0,3-2 5 16,0 2 8-16,-3 2-8 0,-1 4 8 0,-5 2-8 0,0 0 8 0,9 0 0 16,-3 2 0-16,0 4 0 0,0 2-12 0,0 2 2 31,-3 1 1-31,0 2 0 0,0 0 9 0,0 3 0 0,0 0 0 15,-3 0-8-15,3 2 8 0,-3 1 0 0,0-1 0 0,0 1 0 16,0-1 0-16,0 1 0 0,0-6 0 16,0 3 0-16,0 0 0 0,0-3 0 0,3-2 0 0,-3-1 0 31,3-2-18-31,0 0-8 0,0-3-2 0,-3-5 0 0,6 3-48 0,0-6-9 0,0 1-3 0,0-3-483 16,3-3-97-16</inkml:trace>
  <inkml:trace contextRef="#ctx0" brushRef="#br0" timeOffset="41527.9942">13974 14422 1404 0,'0'0'31'0,"0"0"6"0,0 0 2 15,0 0 0-15,0 0-31 0,0 0-8 0,0 0 0 0,0 0 0 16,0 8 29-16,0 0 5 0,0 3 1 0,0 2 0 15,0 0 5-15,0 1 0 0,0 4 1 0,0 1 0 0,-3 2-6 0,3 3-2 16,-3 2 0-16,0 3 0 0,3 0-17 0,-3 0-3 16,0 0-1-16,0 1 0 0,-3 1-3 0,3 1-1 0,0-3 0 15,0 0 0-15,0 3-8 0,0-3 8 0,0-2-8 16,0-1 8-16,0 3-8 0,0-2 0 0,3-4 0 0,-3 1-11 31,3-3-22-31,0-2-5 0,-3-1-1 0,3-2 0 16,0-2-37-16,0-1-8 0,0-5-2 0</inkml:trace>
  <inkml:trace contextRef="#ctx0" brushRef="#br0" timeOffset="41866.3567">13825 14915 1328 0,'0'0'37'0,"0"0"10"0,0 0-38 0,0 0-9 0,0 0 0 0,6-3 0 16,0 0 8-16,0-2-8 0,3 2 12 0,0 1-4 16,0 2 8-16,3-3 2 0,-4 0 0 0,4 1 0 15,0-1 2-15,3 3 0 0,-3-3 0 0,3 3 0 0,-3 0-6 0,3 0-1 16,-3 3 0-16,0 0 0 0,2-3-13 0,-2 5 0 16,-3-2 0-16,3 2 0 0,0 3 10 0,-3-3-1 0,0 3 0 15,0 0 0-15,-3 3 15 0,0-1 4 0,-3 1 0 0,0-1 0 16,0 6 19-16,0 0 4 0,-3 0 1 0,0 0 0 15,0 2-7-15,0 1-1 0,0-3 0 0,-3 0 0 16,3 2-12-16,-3-2-2 0,0 0-1 0,0-3 0 16,3 0-17-16,-3 1-4 0,3-6-8 0,-3 0 12 31,3-1-40-31,0-7-8 0,0 0-1 0,0 0-1 16,0 0-78-16,6-5-15 0,-3-5-3 0</inkml:trace>
  <inkml:trace contextRef="#ctx0" brushRef="#br0" timeOffset="42598.3742">14379 14904 1344 0,'0'0'38'0,"0"0"8"0,0 0-37 0,-6 0-9 0,0 0 0 0,6 0 0 15,-6 0 68-15,-3 0 11 0,3 0 2 0,-3 0 1 0,0 3-9 0,0 2-1 0,0 0-1 0,0 1 0 32,0-1-30-32,3 3-5 0,-3 0-2 0,3 2 0 15,1 3-24-15,-1 1-10 0,3 2 8 0,3-3-8 16,-3 3 0-16,3 0 0 0,3 2 0 0,0-2 0 0,0-3-11 0,3 0 11 15,2 1-8-15,1-4 8 0,0-2-8 0,3 0 8 16,-3 0-8-16,0-5 8 0,3 2 0 0,-3-5 0 16,0 0 0-16,3 0 8 0,-3-3 3 0,-3-2 1 15,3 0 0-15,-1-1 0 0,1-4 8 0,0 2 1 16,0-5 1-16,-3 2 0 0,0-2-8 0,0 0-2 0,0-3 0 16,0 3 0-16,-3-1-2 0,0 1-1 0,3 0 0 0,-3 0 0 15,-3-1 3-15,3 1 1 0,0 3 0 0,-3-1 0 16,0 0-3-16,3 6-1 0,-3-3 0 0,0 8 0 15,0 0-9-15,0 0 0 0,0 0 9 0,0 0-9 16,0 0 0-16,0 0 8 16,0 8-8-16,3-3 0 0,0 6 0 0,0 0 0 15,0-1 0-15,0 1 0 0,0-1 0 0,-3 1 0 16,3 0 0-16,0-1 0 0,0 3 0 0,0-5 0 0,-3 3 0 0,3-1 0 16,0 1 0-16,0-3 0 15,-3 0 0-15,3 0 0 0,0 0 0 0,-1 0 0 0,1-3 0 0,-3-5 0 16,0 0 10-16,3 5-2 0,-3-5-8 0,0 0 12 15,9 3-2-15,-9-3-1 0,6-3 0 0,0-2 0 16,0 0-1-16,3-3-8 0,-3 0 12 0,0-3-4 16,3-2-8-16,-3 0 8 0,3 0-8 0,0-3 8 0,0 0-8 0,0 3 0 15,3-6 9-15,-4 3-9 0,4 0 0 0,-3 3 0 16,0 0 0-16,3 0 0 0,-3 5 0 0,3-3 0 16,-3 6 0-16,0 0-12 0,0-1 3 0,-3 6 0 15,3 0 0-15,-3 0 0 0,-6 0 9 0,6 8-10 16,0 0 10-16,-1 3-10 0,1-1 10 0,0 1-8 0,0 2 8 0,-3 0-8 15,0 1 16-15,3 1 4 0,-3-1 1 0,0 2 0 16,3-1-13-16,-3 1 11 0,-3 3-11 0,3-3 10 16,3 0-26-16,-3-3-6 0,0-3-1 0,0 4-994 15</inkml:trace>
  <inkml:trace contextRef="#ctx0" brushRef="#br0" timeOffset="43667.109">15647 14885 1832 0,'0'0'40'0,"0"0"9"0,0-7 2 0,0 1 0 0,0-4-41 0,0 2-10 16,0-3 0-16,-3 1 0 0,0-1 0 0,-3 3 12 15,0-3-12-15,0 1 12 0,0-1 0 0,-3 3 0 0,-3 0 0 0,3 0 0 16,-3 3 11-16,0 0 2 0,0 2 1 0,-2 3 0 16,2 0-12-16,0 6-2 0,0 1-1 0,3 4 0 15,-3 5-11-15,3 2 0 0,0 6-10 0,3 0 10 16,0 3-19-16,0-1 3 0,6 0 0 0,-3 1 0 15,3-1 16-15,3-2-10 0,0-3 10 0,3 3-8 0,0-5 8 0,3-3-8 32,0-1 8-32,0-4-8 0,0 0 8 0,3-6 0 15,-3 0 0-15,6-2 0 0,-4-6 0 0,1 1 0 16,0-6 8-16,3-3-8 0,0-2 26 0,0-6 1 16,3 1 0-16,0-3 0 0,0-1-8 0,-4-4-2 15,1-3 0-15,-3 0 0 0,0-6-17 0,0 1 10 0,3 0-10 0,-6-3 8 16,3-1-8-16,-3-1 8 0,-3 2-8 0,0 0 8 15,0 0-8-15,-1 2 0 0,-2 4 0 0,0 1 0 16,0 4 0-16,0 2 0 0,-3 0 8 0,0 6-8 16,3 2 0-16,-3 5 10 0,0 1-10 0,-3 4 10 15,3-1-1-15,0 7 0 0,0 0 0 0,-3 5 0 16,-3 0-9-16,3 3 0 0,-2 5 0 0,-1 1 0 16,0 4 0-16,3 1 0 0,-3 4-10 0,3 1 10 0,0 3-9 0,-3 2 9 0,3 2-8 15,0 1 8-15,0 3-8 0,0-1 8 16,0 0-8-16,0 3 8 0,0-2 0 0,3-1 0 0,0 1 0 0,0-6 0 15,0-3 0-15,3 1-8 0,0-6 8 0,3-3 0 32,-3 1-28-32,3-6 0 15,0 0 0-15,0 1 0 0,0-6-8 0,0-3-3 0,0 0 0 0,2-5 0 16,1 0 7-16,3-5 2 0,0-3 0 0,3 3 0 0,-3-6-5 16,3 0-1-16,0-2 0 0,-3 0 0 0,3 0 6 15,-1-3 1-15,-2 3 0 0,3-1 0 0,-6 1 29 0,3 0 0 0,-3 0 0 0,0 2 0 16,-3 1 11-16,0-1 8 0,-6 3 1 0,3 0 1 15,-3 3 27-15,0 5 4 0,-6-6 2 0,0 4 0 16,0 2-16-16,0 0-3 16,0 2-1-16,-3 4 0 0,0 2-14 0,0 0-2 0,0 2-1 0,0 3 0 15,0 1-9-15,1 2-8 0,2-1 12 0,0-1-12 16,0 2 0-16,3-1 0 0,3 1 0 0,0 0 0 16,0 0 0-16,3-3-9 0,0 1 9 0,3-4-8 15,3 1 8-15,-1-3 0 0,-2-3 0 0,6-2-8 0,-3-1 8 0,0-4 0 16,3-1 10-16,-3-2-10 0,0-1 41 0,0-2 3 15,0-2 0-15,-3-1 0 0,0 3-3 0,-3-5 0 16,0 2 0-16,0 1 0 0,-3-3 5 0,0-1 1 0,-3 4 0 16,0-3 0-16,-3-1-11 0,0 1-1 0,0 0-1 0,-3-3 0 15,3 3-23-15,-3-3-11 0,3 3 10 0,0 2-10 32,-3 1-16-32,6-1-8 0,-3 3-3 0,3 0 0 15,0 0-51-15,0 3-10 0,3 5-3 16,0 0 0-16,0 0-135 0,0 0-27 0,6-3-6 0,3 1-237 15,-3 2-47-15</inkml:trace>
  <inkml:trace contextRef="#ctx0" brushRef="#br0" timeOffset="44014.5157">16126 14888 1378 0,'0'0'30'0,"0"0"6"0,6 5 2 0,0 1 2 0,0-1-32 16,0 0-8-16,-3 1 0 0,6-1 0 0,-3 0 74 0,0-2 14 0,2-1 2 0,-2 1 1 15,3-3-32-15,0 0-7 0,0-3 0 0,0 1-1 16,0-3-28-16,0-3-6 0,3 0-1 0,-3 0 0 15,0-3-4-15,0-2-2 0,0 0 0 0,-3-1 0 16,2-1 4-16,-2 1 1 0,0 1 0 0,0-3 0 16,-3 3 1-16,-3 2 1 0,0 1 0 0,-3-1 0 0,0 3 1 15,-3 0 0 1,0 0 0-16,1 6 0 0,-4-1 10 0,0 3 1 16,0 3 1-16,0-1 0 0,0 6-7 0,0-2-2 15,0 4 0-15,0 3 0 0,0 1-21 0,0 2 9 0,3-1-9 0,0 4 0 16,-3-1 8-16,3 1-8 0,3 0 0 0,0-1 0 15,0-2 0-15,1 0 0 0,2 0 0 0,0 0 0 16,0-3 0-16,2 0 0 0,1-2 0 0,3-3 0 16,0-1-31-16,3 1-6 0,-3-2-2 0,3-4 0 15,0 1-54-15,3-3-11 0,0-3-3 0,0 1 0 16,3-4-31-16,-3 1-6 0,5 0-2 0,-2-3 0 16,0-3-9-16,3 3-1 0,-3-2-1 0,3-1-267 15</inkml:trace>
  <inkml:trace contextRef="#ctx0" brushRef="#br0" timeOffset="44291.3793">16525 14833 1087 0,'6'-11'24'0,"-6"11"4"0,3-5 2 0,0-3 1 0,-6 2-31 0,0 1 0 0,0 0 0 0,0 0 0 32,-3-3 104-32,-3 5 16 0,0-2 2 0,0 2 1 15,-3 0-28-15,0 1-6 0,0 2-1 0,0-3 0 16,0 3-41-16,4 3-9 0,-4-3-2 0,3 2 0 16,0 1-27-16,0 2-9 0,0-2 0 0,6 0 0 0,-3 5 0 15,3-3 0-15,3 0-12 0,3 3 3 0,3 0-6 0,-3 3-1 16,6-1 0-16,0 1 0 0,3-1 4 0,0 4 0 15,2-4 0-15,-2 3 0 0,3-2-8 0,-3 2-2 16,0 0 0-16,0-2 0 0,3 0 1 0,-3-1 0 0,-3 1 0 0,0-1 0 16,0 1 43-16,-3 0 9 0,-4-1 1 0,-2 1 1 15,-2-1 18-15,-1 1 3 0,-3 2 1 0,0 0 0 16,-3-2 15-16,0-1 3 0,-3 1 1 0,-3-3 0 16,3-3-14-16,-3 1-4 15,0-4 0-15,-3 1 0 0,4 0-38 0,-1-3-8 0,3 0-2 0,0-3 0 31,0 0-135-31,0-2-27 0,6 0-6 0</inkml:trace>
  <inkml:trace contextRef="#ctx0" brushRef="#br0" timeOffset="45252.3547">17650 14870 1310 0,'0'0'37'0,"0"0"8"0,0 0-36 0,0 0-9 0,-6 0 0 0,-3 0 0 31,3 2 75-31,0 1 13 0,0 0 2 0,0 4 1 0,-3-1-24 0,3 2-5 15,0 0-1-15,3 2 0 0,-3 3-15 0,3 1-3 16,0-1-1-16,1 0 0 0,2 0-26 0,0 3-4 16,0 0-2-16,0-3 0 0,2 3-10 0,1 0 0 15,0-3 0-15,0 1 0 0,0-1 0 0,3-5 0 16,0 0-9-16,-3 0 9 0,3 0 0 0,0-6 0 16,0 3 0-16,-6-5-592 0,0 0-114 0</inkml:trace>
  <inkml:trace contextRef="#ctx0" brushRef="#br0" timeOffset="47885.6722">17287 14983 896 0,'0'0'20'0,"0"0"4"0,0 0 0 0,0 0 1 0,0 0-25 0,0 0 0 0,0 0 0 0,0-5 0 16,0 5 23-16,0-5-1 0,0-1 0 0,0 1 0 0,0 0 39 0,0 0 8 15,0-3 2-15,0 2 0 0,0 1 8 0,0 0 1 0,0 0 1 16,0-1 0-16,-3 1-17 0,3 5-4 0,0-8-1 0,0 8 0 31,0 0-23-31,0 0-4 0,0 0 0 0,0 0-1 16,0 0-19-16,0 0-3 0,0 0-1 0,-6 5 0 0,3 1 64 15,-3-1 13-15,3 5 3 0,0 1 0 16,0 0-98-16,0 2-19 0,3 0-4 0,-3 3-1 0,0 0 34 0,3 0 19 16,-3 0-3-16,3-1 0 0,0 1-5 0,-3 3-2 15,3-3 0-15,0-3 0 0,0-2 2 0,0-1 0 16,0-2 0-16,0-3 0 0,0-5 0 0,0 0 0 0,0 0 0 0,0 0 0 15,0 0 10-15,0 0 3 0,0 0 0 0,0 0 0 16,0 0 5-16,3-2 2 0,3-6 0 0,-3-3 0 16,0-2-11-16,0 0-1 0,0-3-1 0,0-3 0 15,3 3-5-15,-3-2-1 0,0-1 0 0,3 1 0 16,0-1-4-16,0 1-8 0,0-1 11 0,0 1-11 16,2 2 12-16,1 0-12 0,0 0 12 0,0 3-12 0,0 0 8 0,-3 2-8 15,6 1 0-15,-3 4 0 0,-3 1 0 0,3 2 0 16,0 1 0-16,0 2 0 0,0 0 0 0,0 2-11 0,-3 6 11 0,2 0-10 15,4 3 10-15,0-1-10 0,-6 6 10 0,0-3-10 16,0 3 10-16,3 0 0 0,-6 3 0 0,0-1 0 16,0 1 0-16,0 2 0 0,0-3 0 0,0 4 0 31,0-4-12-31,-3 1 2 0,3-1 1 0,3-2 0 16,-6 0-26-16,3-5-5 0,0-1 0 0,0 1-1 15,3-6-127-15,-3 3-26 0,-3-8-5 0</inkml:trace>
  <inkml:trace contextRef="#ctx0" brushRef="#br0" timeOffset="48553.8842">17772 14803 910 0,'0'0'25'0,"0"0"7"0,-6 3-32 0,0 0 0 0,0-1 0 0,0 1 0 15,0 0 76-15,-3-1 8 0,6 4 1 0,-3-4 1 16,-3 1 0-16,6 2 0 0,-3 0 0 0,0 1 0 15,1 2-21-15,-1 0-4 0,0 0-1 0,3 2 0 16,0 1-23-16,0-1-5 0,0 1 0 0,0 2-1 16,0 3-17-16,3 0-3 0,0-3-1 0,0 3 0 15,0 0-10-15,3 0 8 16,0 2-8-16,0-2 8 0,3 0 10 0,-3 0 2 16,3 0 0-16,0-3 0 0,2-2 7 0,-2-1 1 15,3 1 1-15,0-3 0 0,0-3-6 0,3-2-2 16,0-1 0-16,0-2 0 0,0 0 8 0,0-2 2 0,0-1 0 0,-3-2 0 15,2-3 3-15,-2-3 1 0,3 3 0 0,-3-5 0 16,-3 2 13-16,3-2 2 0,-3 0 1 0,-3 2 0 16,0-2-7-16,0 3-2 0,-3-4 0 0,-3 4 0 15,0-1-4-15,0 1-1 0,-6 2 0 0,3 0 0 16,-3 0-17-16,-3 0-3 0,0 3-1 0,1-3 0 0,-4 2-16 0,3 4 0 16,-3-4 0-16,3 6 0 31,-3-2-19-31,3 2-7 0,3 0-2 0,-3 0 0 15,6 2-45-15,-3-2-10 0,6 0-1 0,3 0-1 16,0 0-146-16,0 0-29 0,0 0-5 0,0-8-572 0</inkml:trace>
  <inkml:trace contextRef="#ctx0" brushRef="#br0" timeOffset="48831.8329">18046 14478 1429 0,'0'0'40'0,"0"0"10"0,0 0-40 0,0 0-10 15,0 0 0-15,0 0 0 0,0 0 75 0,0 0 13 16,0 8 2-16,-3 0 1 0,3 2-21 0,-3 1-4 16,3 0-1-16,0 5 0 0,-3-1-17 0,3 7-3 0,-3-1-1 0,3 3 0 15,-3 2-11-15,0 0-2 0,0 4-1 0,0 1 0 16,0 1-20-16,-3 2-10 0,3 1 10 0,0-1-10 16,0-2 0-16,-3 0 0 0,3-1 0 0,3 4 0 15,-3-3 0-15,0-3 0 0,3 0 0 0,3-5 0 16,0-1-13-16,3-4-3 0,-3 2 0 0,3-5 0 15,0-3-17-15,3 0-4 0,-3-2-1 0,0 0 0 16,3-6-126-16,0 0-24 0,-3-2-6 0,0-6-1 0</inkml:trace>
  <inkml:trace contextRef="#ctx0" brushRef="#br0" timeOffset="49061.6729">17811 14801 1982 0,'0'0'56'0,"0"0"12"0,0 0-54 0,0 0-14 15,0 0 0-15,3-3 0 0,6-2 56 0,-1 0 8 16,1-1 1-16,3 4 1 0,3-4 2 0,3 1 0 16,0 0 0-16,3 2 0 0,-3-2-43 0,-1 2-8 0,4 1-1 0,-3-1-1 15,0 3-15-15,3-3-13 0,-3 3 2 0,3-2 1 47,-4 2-122-47,4-3-25 0,0 3-5 0,3-3-747 0</inkml:trace>
  <inkml:trace contextRef="#ctx0" brushRef="#br0" timeOffset="53456.1409">19052 14899 1252 0,'0'0'28'0,"0"0"5"0,0-6 2 0,0-2 0 0,0 1-35 0,0-4 0 0,0 0 0 0,3 1 0 15,-3-3 60-15,3-1 4 0,-3 4 2 0,0-3 0 16,0 2-7-16,0 0-2 0,0 3 0 0,-3-2 0 16,0 2-26-16,0 0-6 0,-3 0-1 0,3 3 0 15,-3-1 4-15,0 1 0 0,0-3 0 0,0 6 0 16,-3-4-2-16,0 4 0 0,0-1 0 0,0 3 0 15,0 3-6-15,1 2 0 16,-4 0-1-16,3 3 0 0,-3 0-19 0,3 5 0 0,-3 3 8 0,3 3-8 16,0 2 0-16,0 0-9 15,0 3 1-15,3 0 0 0,3-1 8 0,0-1-8 0,0 1 8 0,6-4-8 0,0-1 8 0,0-2 0 16,0 0-9-16,3 0 9 0,3-3 0 0,-3-2 0 16,0 0-9-16,0-1 9 0,3-2 0 0,-3-3 0 15,3-2 0-15,-3 0 0 16,0-1 8-16,3-4 0 0,0-1-8 0,-3 0 12 0,0-2-3 0,-1 0-1 15,1-1 0-15,0-1 0 0,0-1 1 0,0 2 0 16,0-4 0-16,0 2 0 0,-3 0 1 0,3 0 0 16,-3 3 0-16,0-3 0 0,0 0-10 0,0 2 0 15,0-2 0-15,0 3 8 0,-3 0-8 0,0 5 0 0,3-5 0 16,-3 5 0-16,0 0 0 0,0 0 0 0,3-6 0 16,-3 6 0-1,0 0 0-15,0 0 0 0,0 0 0 0,0 0 0 16,0 0 0-16,6 6 0 0,-3 2 0 0,3 2-11 15,-3 1 11-15,0 2-8 0,3 3 8 0,-3 2-8 16,3 4 8-16,-3-4-12 0,0 3 12 0,0 0-12 0,-3 1 12 16,0-1 0-16,0 3 0 0,-3-1 0 0,0 1 0 0,0 3 0 15,-3-4 0-15,3 1 0 0,-6 0 11 0,3-3-3 16,0-2 0-16,-3-1 0 0,0 1 13 0,0-3 3 16,0 0 0-16,3-3 0 0,-3 0-1 0,-3-2 0 15,3-4 0-15,1 1 0 0,-1-5 6 0,0 2 2 0,0-5 0 0,0 0 0 16,0-2-6-16,0-1-1 0,0 0 0 0,0-2 0 15,0 0-24-15,0 0 0 0,0-3 0 0,3 2 0 16,-3-2-107-16,3 0-20 0,6 1-4 16,0-4-522-16,0 0-105 0</inkml:trace>
  <inkml:trace contextRef="#ctx0" brushRef="#br0" timeOffset="54137.2922">19165 14851 1198 0,'0'0'26'0,"0"0"6"0,0-5 0 0,0-1 3 0,0-1-35 0,0 1 0 0,0-2 0 0,3 3 0 16,0-3 70-16,-3 3 7 0,3-3 2 0,0 3 0 31,-3 5-26-31,6-3-5 0,-3-2 0 0,-3 5-1 0,0 0-7 0,6-3-2 16,-6 3 0-16,6-3 0 0,-6 3-5 0,0 0-1 15,6 6 0-15,0 2 0 0,-3 0-11 0,-3 2-2 16,3 1-1-16,-3 5 0 0,3-3-8 0,-3 3-2 16,3 0 0-16,-3-1 0 0,2 1 1 0,1-2 0 0,0-1 0 15,-3 0 0-15,3-2 1 0,3-1 0 0,-3-2 0 16,3 0 0-16,0-3-10 0,0 3 10 0,0-2-10 0,3-1 10 16,0-3-10-16,3 1 8 0,-3 0-8 0,0-1 8 15,3 1-8-15,-3-3 12 0,0 0-12 0,-1 0 12 16,1-3-12-16,-3 1 0 0,3-1 9 0,0 0-9 15,0-2 8-15,0 0-8 0,-3 0 8 0,0-3-8 0,0 0 8 0,0-3-8 16,0 3 8-16,0-2-8 0,-3 2 8 0,3-6-8 16,-3 4 10-16,0-1-10 0,-3-2 0 0,3 2 0 0,-3 1 0 0,0-1 0 15,0 1 9-15,0-1-9 0,0 1 8 0,0 2-8 16,0 0 0-16,0 0 0 0,0 2 0 0,0 6 0 16,0 0 0-16,0 0 0 0,0 0 0 0,0 0 0 15,0 0-14-15,0 0 5 0,0 0 1 0,-3 8 0 16,3 3 8-16,0 0-12 0,0 2 12 0,-3 3-12 31,3 0 12-31,0-3 0 0,0 3 0 0,0-3 0 0,0 3 0 0,0-3 0 16,0 0 0-16,0 0 8 0,3-2-8 0,-3 0 11 15,3-3-11-15,-3 2 12 0,6-2-12 0,-3-3 0 16,-3-5 0-16,3 6 0 16,3-1-111-16,-1-2-21 0,1-3-4 0,3-3-420 0,0 0-85 15</inkml:trace>
  <inkml:trace contextRef="#ctx0" brushRef="#br0" timeOffset="54751.7657">19864 14806 1220 0,'0'0'34'0,"0"0"9"0,0-5-35 0,-3 0-8 0,3-1 0 0,0 1 0 15,-2 0 94-15,-1 2 17 0,-3 0 3 0,3-2 1 16,-3 2-26-16,3 1-5 0,-3 2 0 0,-3-3-1 0,3 3-27 0,0 0-6 16,0 0-1-16,-3 3 0 0,0-3-11 0,0 2-2 15,0 1-1-15,0 2 0 0,0 1-17 0,-3 2-3 16,4-3-1-16,-4 5 0 0,6 1-14 0,-3 2 9 15,3 0-9-15,-3 1 8 0,3 2-8 16,0-1 0-16,3 4 0 0,0-3 0 16,0 0 0-16,0 0 0 0,3-3 0 0,3 0 0 0,0-2 0 0,0 2 0 0,3-3 0 0,0-2 8 15,0 0-8-15,3 0 0 0,0-2 0 0,3-4 0 16,-3 1 0-16,2 0 0 0,1-3 0 0,0 0 0 16,-3-3 9-16,0 0 0 0,0-2 0 0,0 0 0 0,0-1-1 15,0 1 0-15,-3-3 0 0,0-2 0 0,0 2-8 0,0-3 8 16,0 0-8-16,0-2 8 0,-1 3-8 0,-2-1 0 31,3-2 0-31,-3 2 0 0,0 1 0 0,0-1 0 0,0 0-9 0,0 1 9 16,0-1-9-16,-3 6 9 0,3-3-13 0,-3 3 5 15,0 5 8-15,0 0-13 0,0 0 5 0,0 0 8 16,0 0-10-16,0 0 10 0,0 0 0 0,0 8-9 16,0-3 9-16,0 3 0 0,0 3 0 0,0-1-8 15,0 1 8-15,0 2 0 0,0-2 0 0,3-1 0 16,-3 1 0-16,0-1 0 0,3 1 0 0,0-1 0 0,-3-2 0 0,3 3 0 15,0-3 0-15,0-3 0 0,0 0-13 0,-3-5-1 16,0 0 0-16,0 0 0 16,6 6-38-16,-6-6-8 0,6 2-2 0,0-2 0 15,-6 0-34-15,9-5-6 0,-3 2-2 0,0-2 0 16,0 0-13-16,0-3-3 0,-3 0-1 0,3 0-474 0</inkml:trace>
  <inkml:trace contextRef="#ctx0" brushRef="#br0" timeOffset="55089.9107">20046 14793 1281 0,'0'0'28'0,"0"0"5"0,0 0 2 0,0 0 2 0,0 0-29 0,0 0-8 16,0 0 0-16,0 0 0 0,-3 5 49 0,0 3 9 15,0 0 2-15,0 3 0 16,0-1-8-16,0 1-2 0,0 2 0 0,0 0 0 16,3 0-10-16,-3 1-3 0,0-1 0 0,0 0 0 0,3 0-9 0,0 1-1 15,-3-4-1-15,3-2 0 0,0 3 6 0,-3-3 0 16,3-3 1-16,0 3 0 0,0-8-6 0,0 0-2 0,0 0 0 0,0 0 0 15,0 0 3-15,0 0 1 0,0 0 0 0,0 0 0 16,0 0 0-16,0 0 0 0,0 0 0 0,0 0 0 16,0-5-8-16,-3-3-1 0,3 2-1 0,0-2 0 0,0 0-7 0,3 1 0 31,0-4-1-31,0 0 0 0,0-2-3 0,0 3-8 16,3-4 12-16,0 1-4 0,3-3-8 0,-3 3 0 15,3 0 9-15,0 0-9 0,0 2 0 0,0 0 8 0,3 1-8 0,-3 2 0 16,0 0 0-16,2 0 9 0,1 5-9 0,-3-2 0 15,3 2 0-15,0 1 0 0,-3 2 0 0,3-3 0 16,-3 3 0-16,3 0 0 0,-3 3 0 0,3-1-12 31,-3-2-92-31,-1 3-17 0,1 0-4 0</inkml:trace>
  <inkml:trace contextRef="#ctx0" brushRef="#br0" timeOffset="56044.419">20501 14817 1213 0,'0'0'34'0,"0"0"8"0,0 0-34 16,0 0-8-16,0 0 0 0,0-6 0 0,0 1 98 0,0 0 18 0,0-3 3 0,0 3 1 15,-3-3-26-15,3 2-5 0,-3-2-1 0,1 3 0 16,2-3-25-16,-3 3-6 0,-3 0-1 0,3-3 0 15,-3 5-30-15,0-2-6 0,0 2-2 0,0 0 0 16,-3 3 3-16,3 0 1 0,0 0 0 0,-3 3 0 0,0 0-8 16,0 2-2-16,0 3 0 0,0 3 0 0,3-1-12 0,-3 3 0 0,0 6 0 15,4-1 0-15,-1 1 0 0,0 2 0 0,0 0 0 0,3 0 0 16,0 1-10-16,0-4 10 0,3 1-8 0,0-1 8 31,0-2 0-31,3 0 0 0,0-3 0 0,0 0 0 16,0 1 0-16,3-4 0 0,0-2 0 0,2 0 0 15,1-3 0-15,0 1 0 0,-3-4 0 0,3 1 0 16,0-3 0-16,3-3 0 0,-3-2 0 0,0 0 8 0,0-1 0 0,3-2 0 16,-3-2 0-16,0 2 0 0,0-3-8 0,-1 1 11 15,1-3-11-15,-3 2 12 0,3 0-12 0,-6-2 0 16,3 5 0-16,-3-2 0 0,0 2 0 0,-3 2 8 16,3-2-8-16,-3 8 0 0,0 0 0 0,0 0 0 15,0 0 0-15,0 0 0 0,0 0 0 0,0 0 0 16,0 0 0-16,0 0 0 0,-3 8-8 0,0-2 8 0,3 2-10 0,-3-3 10 15,3 3-13-15,0 0 3 0,0-3 1 0,3 3 0 16,-3-8-23-16,6 5-5 0,0 1-1 0,0-1 0 31,0 0-34-31,0-2-8 0,3-3 0 0,0 2-1 16,0-2-18-16,0-2-3 0,0 2-1 0,3-3 0 16,-4-2-25-16,4 2-6 0,-6 1-1 0,3-1 0 15,-3 0 67-15,0 1 12 0,-6 2 4 0,0 0 0 0,0 0 100 0,0 0 20 0,0 0 4 16,0 0 0-16,0 0 43 0,0 0 8 0,3 8 1 0,0 0 1 15,-6-1-25-15,3 1-4 0,0 0-2 0,0-2 0 16,0 2-21-16,-3-3-4 0,3-5-1 0,0 8 0 16,0-8-22-16,-3 5-5 0,3-5-1 0,0 0 0 15,0 0-6-15,0 0-2 0,0 0 0 0,0 0 0 16,6-3-8-16,0-2-3 0,0-3 0 0,-3 0 0 0,6-2 3 0,-3-1 1 16,0-2 0-16,0-3 0 0,3 0-6 0,0-2-2 15,-3 2 0-15,3-3 0 0,-1 3-5 0,-2 0 0 16,0 3-1-16,3 0 0 0,-6 0-11 0,3 5 0 15,0-3 9-15,0 3-9 0,0 3 0 0,0 0 0 16,0 2 0-16,-6 3 0 0,6 0-10 0,0 3 10 16,0 2-12-16,0 0 12 0,0 3-12 0,-3 3 4 0,0-3 8 0,0 5-13 15,0 0 13-15,0 0-12 0,3 1 12 0,-6-1-12 16,3 0 2-16,0 0 1 0,0 1 0 0,0-4 0 16,-3 1-11-16,2-1-1 0,-2 1-1 0,3-3 0 15,0 0-36-15,0 0-7 0,-3-8-2 0,3 5-623 31,-3-5-125-31</inkml:trace>
  <inkml:trace contextRef="#ctx0" brushRef="#br0" timeOffset="56822.0237">21159 14314 1216 0,'0'0'34'0,"0"0"9"0,0 0-35 0,-3 5-8 16,-3 1 0-16,3 4 0 0,0 1 59 0,-3-1 9 16,3 4 3-16,0 1 0 0,-2 1 5 0,2 5 0 15,-3-2 1-15,3 2 0 0,3 0-25 0,-3 3-6 16,0 0-1-16,0 0 0 0,0 2-7 0,0 3-2 16,0-2 0-16,0-1 0 15,0 1-16-15,0-1-3 0,0 1-1 0,3-1 0 16,-3 1-16-16,3-4 8 0,3 4-8 0,0-6 0 15,0 3 9-15,0-3-9 0,3-5 0 0,0 0 9 16,0-3-9-16,0 0 0 0,3-5 0 0,-1 0 8 16,4 0-8-16,-3-5 0 0,0-1 0 0,-3-2 8 15,3 0-8-15,0-2 12 0,3-6-12 0,-3 2 12 0,0-2-24 16,0-2-4-16,0-1 0 0,0-2-1 0,0-3-2 0,-1 3 0 16,1-6 0-16,0 4 0 0,0-4 9 0,0 3 2 0,-3 0 0 0,0-2 0 15,-3 2 8-15,3 3 0 0,-3-1 0 0,-3 4 0 16,3-3 0-16,-3 5 11 0,-3-3-3 0,3 3 0 15,-3 0 3-15,-3 0 0 0,3 3 0 0,-3 0 0 16,3 5 14-16,-3 0 3 0,0 0 1 0,0 2 0 16,3 1-9-16,-3 5-1 0,0-3-1 0,3 3 0 0,-3 3-10 15,3-1-8-15,-2 4 9 0,-1 1-9 0,3-1 9 0,0 2-9 32,3-1 8-32,-3 1-8 0,3 0 9 0,0 0-9 15,3 0 10-15,-3 0-10 0,3-3 11 0,0 0-11 16,3-2 12-16,-1-1-12 0,-2 1 0 0,6 0 0 15,0-4 0-15,0 1 0 0,3 0 0 0,0-2 0 0,0-1 0 16,0-2 0-16,3-1 0 0,3 1 0 0,-3-3 0 0,2 0 0 16,1 0 0-16,0-3 0 0,-3 1-9 0,3-4 9 31,0 1-27-31,0-3 0 0,-1 0 0 0,-2-2 0 16,0-4 1-16,0 1 0 0,-3 0 0 0,0-3 0 0,0 3 18 0,-3-6 8 0,0 3-8 0,0 0 8 0,-1 1 0 0,-2 1 0 15,0-1 0-15,-3 1 0 0,0 4 0 0,0-1 0 16,-3 1 0-16,0 2 0 0,0-3 0 0,-3 3 8 0,3 3-8 15,-3-1 8-15,-3 1 12 0,3 3 2 0,-3-1 1 0,1 3 0 16,-1 0 3-16,0 3 1 0,-3-1 0 0,0 3 0 16,0 3-18-16,-3 0-9 0,3 0 10 0,-3 3-10 15,3 2 10-15,0 0-10 0,0 1 10 0,3 1-10 16,3 1 12-16,0-2-4 0,0 1-8 0,3 1 12 31,3-2-12-31,0 1 0 0,0-1 0 0,3-4 0 0,3 3 0 0,3-5 0 16,0 0 0-16,0-2 0 0,0-1-17 0,3 0 3 15,-3-2 1-15,0-1 0 16,-1 1-39-16,1-3-7 0,0 0-1 0,0-3-876 16</inkml:trace>
  <inkml:trace contextRef="#ctx0" brushRef="#br0" timeOffset="57158.8921">20686 14436 1940 0,'0'0'43'0,"0"0"9"0,0 0 1 0,9 0 1 0,0-3-43 0,0 3-11 16,3-3 0-16,0 3 0 15,2-2 39-15,7 2 5 0,0-3 2 0,6 0 0 0,6 1-3 0,5-3-1 16,7-1 0-16,0 4 0 0,2-4-19 0,1 6-4 16,-6-2-1-16,-1-1 0 0,1 3-18 0,3 0 0 15,-4-3 0-15,-2 3 0 16,3-2-22-16,-4 2-8 0,1 0-2 0,0 0-636 0,-4 0-128 0</inkml:trace>
  <inkml:trace contextRef="#ctx0" brushRef="#br0" timeOffset="58506.7791">12167 16047 1378 0,'0'0'30'0,"0"0"6"0,0 0 2 0,0 0 2 0,0 0-32 0,0 0-8 16,-3 5 0-16,0 3 0 0,0 0 23 0,3 0 3 15,-3 3 1-15,3-1 0 16,-3-2-13-16,3 5-2 0,0 1-1 0,0 4 0 0,0-2-2 0,3 3 0 0,-3-1 0 0,3 1 0 31,-3 2 5-31,3-3 1 0,0 3 0 0,0-2 0 16,0 0-3-16,0 2 0 0,3-3 0 0,0 3 0 0,0-2 1 0,0-6 0 0,3 6 0 0,0-6 0 15,0-5-5-15,3 5-8 0,-4-2 11 0,7-3-11 16,-3-3 14-16,0-3-4 0,0 1-1 0,3-3 0 31,-3-3 3-31,3 1 0 0,-3-3 0 0,0 2 0 0,-1-5 6 0,-2 0 2 16,0 0 0-16,0-5 0 0,3 2-4 0,-3-2 0 15,-3-3 0-15,3-2 0 0,-3 4-16 0,3 1 0 16,-3-5 8-16,3 4-8 0,-3-1 0 0,-3-1 0 16,0 2 8-16,3 1-8 0,-6 0 8 0,3 0-8 15,-3 5 12-15,-3-3-12 0,3 3 20 0,0 0-2 16,-3 3-1-16,3 5 0 0,0 0-2 0,0 0-1 0,0 0 0 0,0 0 0 16,0 0-14-16,0 0 11 0,0 0-11 0,-3 8 10 15,3 3-10-15,0-3 0 0,3 5 0 0,0 0 0 16,0 3 8-16,3 0 0 0,-1-3 0 0,1 0 0 0,-3 6-8 0,6-3 0 15,-3 2 0-15,0-2 8 0,0 0-8 0,0 2 0 16,0-4 0-16,3-1 0 0,-3 0 0 0,0-2-11 31,0-3 3-31,-3 0 0 0,3-1-11 0,0-1-1 16,0-1-1-16,0 0 0 16,-6-5-39-16,6 3-7 0,0-3-1 0,0 0-488 0,2 0-98 0</inkml:trace>
  <inkml:trace contextRef="#ctx0" brushRef="#br0" timeOffset="58976.0896">12747 16190 1026 0,'0'0'22'0,"0"0"5"0,-2 10 1 0,2-2 1 0,0 6-29 0,-3-6 0 15,3 5 0-15,0 0 0 0,0 3 39 0,0-3 1 16,0 0 1-16,0 1 0 0,-3-4 13 0,3 3 2 0,0-2 1 0,0-3 0 15,0 5 4-15,-3-2 1 0,3-3 0 0,0 0 0 16,0 2-11-16,0-2-3 0,0-3 0 0,0 3 0 31,0-2-9-31,0-6-3 0,0 0 0 0,0 0 0 0,0 8-4 0,0-8 0 16,0 0-1-16,0 0 0 0,0 0-3 0,0 0-1 16,0 0 0-16,0 0 0 0,0 0-7 0,0 0-2 15,0-8 0-15,0 0 0 0,0-3-18 0,0 3 10 16,3-2-10-16,0-1 8 0,0 0-8 0,-1 1 0 0,1-1 0 0,3 1-11 15,-3-4-2-15,6 1-1 0,-3 0 0 0,0 5 0 16,3-3-4-16,-3-2-1 0,3 0 0 0,-3 5 0 16,3 0 2-16,0-2 0 0,0 4 0 0,0-2 0 15,-3 8 4-15,0-5 1 0,3 2 0 0,-3 3 0 16,-1 0 12-16,4 3-12 0,-3 2 12 0,3-5-12 0,-3 8 12 0,3-2 0 16,-3 1 0-16,3-1 0 0,-3 4 0 0,3 1 0 15,-6-3 0-15,3 2 0 0,0 1 0 0,-3-3 10 16,3 3-10-16,-3-1 8 0,0 1-8 0,0-3 0 15,0 2 0-15,0 1 8 0,0-1-8 0,0 1 0 16,-3 0 0-16,0-1 8 0,3 3-8 0,-3-5 0 16,3 3-12-16,-3-3 12 31,0 0-60-31,0-8-4 0,0 0 0 0,3 5-474 0,-3-5-94 0</inkml:trace>
  <inkml:trace contextRef="#ctx0" brushRef="#br0" timeOffset="59191.878">13093 16230 1346 0,'0'0'29'0,"0"0"7"0,0 0 0 0,0 0 3 0,6 10-31 0,-3-7-8 16,0 7 0-16,0-2 0 0,0 3 37 0,0-1 7 0,-3 1 0 0,3-3 1 0,0 5-24 0,0-2-5 16,-3 2 0-16,0-2-1 0,3 2-2 0,-3-3 0 31,0 1 0-31,0 0 0 0,0-1-13 0,0-2 0 0,0 0 8 0,0-8-8 15,0 0-32-15,0 0-10 0,0 0-2 0,0 0-630 16</inkml:trace>
  <inkml:trace contextRef="#ctx0" brushRef="#br0" timeOffset="59323.8712">13188 16034 1370 0,'0'0'39'0,"0"0"8"0,0 0-38 0,0 0-9 0,0 0 0 0,0 0 0 15,0 0 26-15,0 0 3 0,0 0 1 0,0 0 0 16,0 0-93-16,0 0-18 0,0 0-4 0</inkml:trace>
  <inkml:trace contextRef="#ctx0" brushRef="#br0" timeOffset="59861.2155">13429 16306 1090 0,'0'0'24'0,"0"0"4"0,0 0 2 0,0 0 2 0,0 0-32 0,0 0 0 16,0 0 0-16,0 0 0 0,0 0 62 0,6-5 6 16,-3 0 2-16,-3-3 0 0,0 2-10 0,0-1-3 15,0-1 0-15,0-3 0 0,-3 3-9 0,0-3-3 16,0 4 0-16,0-7 0 0,-3 6-7 0,0 0-2 15,-3 1 0-15,3 1 0 0,0-2-16 0,-3 6-3 16,1-4-1-16,-1 6 0 0,3 0 2 0,-3 0 0 0,0 6 0 0,0 2 0 16,0 2-18-16,0-2 0 0,0 5-11 0,0 6 11 15,3-3-10-15,0 0 10 0,0-1-8 0,0 4 8 16,3-6-8-16,3 0 8 0,-3 6-8 0,6-6 8 16,-3 0-8-16,3 1 8 0,3-4-8 0,0-2 8 0,0 0-8 15,0-3 8-15,3 1-8 0,0-4 8 0,0-2 0 16,3-2-8-16,-3-4 8 0,0 1 0 0,3-3 0 0,0-2-8 15,-4-1 8-15,4-2 0 0,-3 2-15 0,-3-2 3 0,3 0 0 0,-3 2 0 16,0 1 12-16,-3-1 0 0,0 6 0 0,0-3-9 16,-3 8 9-16,0 0 0 0,0 0 8 0,0 0-8 15,0 0 12-15,0 0-1 0,0 0-1 0,3 10 0 16,-3 1 2-16,0 2 0 0,0 0 0 0,0 6 0 31,-3-1-4-31,3 6 0 0,-3-3 0 0,0 1 0 0,0 4 5 0,3-2 1 16,-3 2 0-16,0 1 0 15,0-1-4-15,3 1-1 0,-3-1 0 0,3-2 0 16,0 2-9-16,-3-4 8 0,3 1-8 0,-3-1 8 0,3-4-8 0,0 1 0 16,0-4 0-16,0-1 0 0,0-1 0 0,0-5 0 15,3-3-12-15,-3-5 12 16,0 0-63-16,0 0-5 0,0 0 0 0,0 0-488 0,6-2-98 0</inkml:trace>
  <inkml:trace contextRef="#ctx0" brushRef="#br0" timeOffset="60608.6946">13587 16100 1846 0,'0'0'40'0,"0"0"9"0,0 0 2 0,0 0 1 0,0 0-41 0,0 0-11 0,-3 5 0 0,-3 0 0 15,3 3 13-15,0 0 1 0,0 3 0 0,0-3 0 16,0 5-14-16,0 6 0 0,3-3 8 0,-3-1-8 0,3 4 11 0,0-3-1 16,0 2 0-16,0 1 0 15,0-3 10-15,0 0 3 0,3-1 0 0,-3-1 0 0,3-1-9 0,0 3-2 0,0-3 0 0,3 0 0 16,-3-2-12-16,3-6 0 0,-3 6 8 0,3-3-8 16,0-6 0-16,0 4 8 0,0-6-8 0,0 0 0 15,3 0 14-15,-3 0-3 0,-1-6-1 0,1-2 0 31,3 6-10-31,-3-9 10 0,3 3-10 0,-3-2 10 16,3-1-10-16,-3 0-9 0,0 1 9 0,0-3-13 16,-3 2 4-16,3-2 1 0,-3 0 0 0,3-1 0 15,-3-2 8-15,-3 3 0 0,3 0 0 0,-3-3 0 16,3 3 0-16,-3 2 0 0,0-2 0 0,0 5 0 0,0-2 0 0,0 4 0 16,0 1 0-16,0 5 0 0,0 0 0 0,0 0 8 15,0 0-8-15,0 0 0 0,0 0 0 0,0 5 0 16,0 3 0-16,3 3-8 0,-3-1 8 0,0 4 0 0,3-1-9 0,0 0 9 15,3 0 0-15,0 1 0 0,-3-1-9 0,6-3 9 16,-1 4 0-16,-2-4 0 16,3 1-8-16,0-3 8 0,0 2 0 0,3-2 0 15,0-3-8-15,-3 1 8 0,3-1 0 0,0-2 0 16,-3-1 0-16,3-2 0 0,-3 0 0 0,2-2 0 0,-5-1-8 0,3-2 8 0,0-3-16 0,0 0 1 16,0 0 0-16,0-3 0 0,-3 3-1 0,3-5 0 15,-3 0 0-15,3 0 0 0,-3-3 0 0,0 0 0 16,0 0 0-16,0 0 0 0,-3 0 5 0,3 1 1 15,-6 1 0-15,3 1 0 0,-3 0 10 0,0 2 0 16,-3 1 0-16,0 2-8 0,-3 0 8 0,3-3 0 16,-6 6 0-16,3 2-8 15,-3-2 8-15,3 5 0 0,-3-3 0 0,0 6 0 16,0-3 0-16,0 5-12 0,3 3 12 0,-3 0-12 16,3 3 4-16,-3 2 0 0,6 3 0 0,-3 2 0 15,0 1 8-15,4 2 0 0,-1-2 0 0,3 4 0 16,0-1 12-16,3-1-1 0,2 3-1 0,1-3 0 0,0 0 2 15,3-3 0-15,0 1 0 0,3-1 0 0,3-4 0 0,0-6 0 16,3 2 0-16,0-2 0 0,2-3 8 0,1 1 1 16,0-4 1-16,3-2 0 0,3 0-14 0,3 0-8 0,-4-5 10 0,1 2-10 15,3-7 0-15,0 7 0 0,-4-7 0 0,-2 2-595 16,-3 0-113-16</inkml:trace>
  <inkml:trace contextRef="#ctx0" brushRef="#br0" timeOffset="61893.1747">15346 16261 1386 0,'0'0'30'15,"0"0"6"-15,0 0 2 0,0 0 2 0,0 0-32 0,-3-5-8 0,3 5 0 0,-6 0 0 0,3-5 0 0,0-3 0 16,0 5 8-16,0-2-8 0,0-3 0 0,3-3 0 0,-3 6 0 0,0-3 0 15,0-2 18-15,0 2-1 0,0 0 0 0,0-3 0 16,0 3 4-16,-3 0 1 0,0 0 0 0,1-2 0 16,-1 7-9-1,-3-2-1-15,0-1-1 0,0 1 0 0,0 2-11 0,0 3 8 16,0 3-8-16,0 2 8 0,-3 1-8 0,6 2-14 16,-3 5 3-16,0 0 1 0,3 8-1 0,0-2 0 0,3-1 0 15,0 9 0-15,3-6 11 0,0 3-13 16,3 0 5-16,0-1 8 0,3 6-9 0,0-2 9 0,3-6 0 0,0 0 0 15,-3-2 0-15,6-3 0 0,-3-3 0 0,3-3 0 16,0-4 12-16,0 4 4 0,0-7 0 0,-3 2 0 0,2-5 8 0,1-5 3 16,-3 2 0-16,0-7 0 0,3 2 9 0,-3-3 1 15,0-2 1-15,3-3 0 0,-3-2-14 0,3-4-4 16,-3-1 0-16,0 4 0 0,2-7 4 0,-2 5 0 16,0-11 0-16,0 5 0 0,0-4-4 0,-3-4 0 15,3 3 0-15,-3 1 0 0,3-4-5 0,-6 1-2 16,3-3 0-16,-3 5 0 15,0 0-13-15,0 3 9 0,-3 0-9 0,0 5 8 16,0 0-8-16,0 1 0 0,-3 2 0 0,3 7 0 16,-3 1 0-16,0 0 0 0,0 2 0 0,0 3 0 15,0 0 0-15,-3 3 0 0,3 0-11 0,-3 5 11 16,0 0-21-16,0 2 1 0,0 1 0 0,0 8 0 16,0-3 3-16,3 5 1 0,-3 0 0 0,3 6 0 15,0 2 16-15,0 0-10 0,3 3 10 0,0 2-8 0,0 1 8 0,3 7-8 16,0-2 8-16,0 0-8 0,0-1 8 0,3 4-8 0,0-4 8 15,-3 1-8-15,3 0 8 0,0-3 0 0,3-5 8 0,0-3-8 16,0 3 0-16,0-6 0 0,0-2 0 0,0 3-8 16,0-6 8-16,0 0-8 0,0-2 8 0,-1-1-8 31,1 1-15-31,0-3-2 0,0 0-1 0,0-3 0 0,0 0-37 0,0-5-7 0,0 0-2 0,0-5 0 16,0 5-47-16,0-5-9 0,0-3-3 0,3 0-239 15,-3 0-48-15</inkml:trace>
  <inkml:trace contextRef="#ctx0" brushRef="#br0" timeOffset="62009.2307">15742 16235 1238 0,'0'0'27'0,"0"0"5"0,0 0 2 0,0 0 2 0,0 0-36 0,3 8 0 0,0 0 0 0,0 2 0 15,-3-2 61-15,3 5 6 0,-3-2 1 0,0-3 0 16,0 5-46-16,-3-2-9 0,3 2-1 0,-3-2-1 16,3-1-27-16,0-2-4 0,-3 0-2 0,3 0-416 15,0-8-83-15</inkml:trace>
  <inkml:trace contextRef="#ctx0" brushRef="#br0" timeOffset="62145.6084">15778 15867 1548 0,'0'0'34'0,"0"0"7"0,0 0 2 0,0 0 0 16,-3-3-35-16,3 3-8 0,0 0 0 0,0 0 0 16,0 0 0-16,0 0 0 0,0 0 0 0,0 0-456 15,0 0-94-15</inkml:trace>
  <inkml:trace contextRef="#ctx0" brushRef="#br0" timeOffset="62978.2022">15897 16222 1044 0,'0'18'23'0,"0"-7"5"0,3 2 0 0,-3 3 1 0,3 2-29 0,0-2 0 15,0 5 0-15,-3-2 0 0,3 2 8 0,0-2-8 16,-3-1 0-16,3-5 9 0,-3 1 25 0,3-1 5 0,-3-5 1 0,2 0 0 16,-2-8 38-16,0 0 8 0,0 0 2 0,6 5 0 15,-6-5-28-15,0 0-6 0,0 0-1 0,6 0 0 16,0-3-9-16,0 1-3 0,-3-6 0 0,3 0 0 16,-3-5-13-16,0-1-4 0,0 1 0 0,0-3 0 15,0 0-6-15,3 3-2 0,-3-5 0 0,-3 2 0 16,3-3-5-16,-3 3-2 15,3-2 0-15,-3-1 0 0,0 1-9 0,0 2 0 16,0-3 0-16,3 4 8 0,-3 1-8 0,0 1 0 16,3 2 0-16,-3 1 0 0,3 2 0 0,0 3-11 0,0 2 3 0,-3 3 0 15,6-3-6-15,0 3-1 0,3 0 0 0,-3 6 0 16,3-6 4-16,3 8 1 0,-1-3 0 0,4 5 0 16,0-2 0-16,3-2 0 0,-3 2 0 0,3-3 0 15,-3 0-6-15,3-2-2 0,-4 0 0 0,4-3 0 16,0 0 0-16,0-3 0 0,3-2 0 0,-3-1 0 0,3-2 18 0,-1 0-12 15,-2-2 12-15,0 2-10 0,-3-5 10 0,0 5-8 16,-3-3 8-16,-3 3-8 0,-3 0 8 0,0 0 0 16,0 3 8-16,-6 0-8 0,0-1 10 0,0-1-2 15,-3 4-8-15,-3-2 12 0,-3 2-4 0,3 0-8 16,-6-2 11-16,0 5-11 0,0 5 8 0,3-2-8 0,-3 2 0 0,0 3 0 16,3 3 0-16,-3-1 0 0,3 6 0 0,1-3 0 15,2 6 0-15,0 2 0 0,0-2 0 0,0 2 0 16,3-3 0-16,0 1 0 0,3 2 0 0,0-5 0 15,0 0 0-15,0-3 0 0,6 6 0 0,-3-6 0 16,3 0 0-16,0-5 0 0,3 8-9 0,-1-6 9 16,1-4-20-16,3 4 0 15,-3-7 1-15,3 2-493 16,3-5-100-16</inkml:trace>
  <inkml:trace contextRef="#ctx0" brushRef="#br0" timeOffset="63313.6456">16700 16158 1371 0,'0'0'30'0,"0"0"6"0,-3-5 2 0,-3-3 1 0,3 5-31 0,-2-7-8 0,-1 7 0 0,0-8 0 15,0 6 88-15,0-3 16 0,-3 3 3 0,3 0 1 16,-3-1-40-16,0 4-8 0,3-4-2 0,-3 4 0 15,0-1-21-15,0 3-4 0,0 0-1 0,0 3 0 16,0 2-10-16,3 3-2 0,1-3-1 0,-1 3 0 16,3 5-19-16,-3 1 0 0,3 4 0 0,3 1 0 15,0-1 0-15,0-2 0 0,3 3 0 0,0-1 0 16,3-2 0-16,0 0 0 0,2 0 0 0,1-3 0 16,0 0 0-16,3 0-9 0,0 1 9 0,0-4-8 15,-3-2 8-15,3 0 0 0,0 0-9 0,-3-3 9 0,3-2-18 0,0-3 1 16,-4 0 0-16,4 0 0 15,-3-3-26-15,3 1-5 0,0-4 0 0,0 1-1 16,-3-3-32-16,3 3-7 0,0-3 0 0,-3-3-416 0,3 1-84 0</inkml:trace>
  <inkml:trace contextRef="#ctx0" brushRef="#br0" timeOffset="63578.1774">16891 15679 932 0,'0'0'20'0,"0"0"5"0,0 0 1 0,0 8 0 0,-3 0-26 0,3 0 0 0,-3 3 0 0,0 2 0 15,3 0 26-15,0 8 0 0,-3 0 0 0,3 1 0 16,0-1 43-16,0 5 9 0,0 1 2 0,0-1 0 16,0 6-16-16,3-3-4 0,0 3 0 0,-3-3 0 15,0 3-25-15,3-1-6 0,-3-2-1 0,3-2 0 16,0 5-19-16,-3-6-9 0,0-2 8 0,3-3-8 15,0 0 0-15,0-2 0 0,-3-1 0 0,0 1 0 16,3-6-24-16,0 0-3 0,-3-2-1 0,0-3-440 16,0 2-89-16</inkml:trace>
  <inkml:trace contextRef="#ctx0" brushRef="#br0" timeOffset="63878.5518">16802 16171 1004 0,'0'0'22'0,"0"0"5"0,0 0 1 0,0 0 0 0,0 0-28 0,6-5 0 16,-3-3 0-16,-1 3 0 0,4-3 60 0,0 5 6 15,0-2 2-15,0 0 0 0,6-1 4 0,-3-2 2 16,3 6 0-16,0-4 0 0,0 1-25 0,3 5-5 16,-3 0 0-16,0-2-1 0,-1 2-23 0,4 2-5 15,0-2-1-15,-3 5 0 0,0 1-6 0,-3-4 0 0,6 6-8 0,-3-2 12 16,-3 7 0-16,3-5 0 0,-6 2 0 0,2 1 0 15,1 2 15-15,-3-2 2 0,0 2 1 0,-3-2 0 16,0 2 1-16,3 0 0 0,-6 0 0 0,3-2 0 16,-3-1-10-16,0 1-1 0,0 2-1 0,-3-5 0 15,3 3-3-15,-3-3-1 0,3 0 0 0,0-3 0 16,-3 3-15-16,3-8 0 0,0 0 0 0,0 0 0 16,0 0-141-16,0 0-22 0,0-5-4 0</inkml:trace>
  <inkml:trace contextRef="#ctx0" brushRef="#br0" timeOffset="64662.1382">17287 16132 1436 0,'0'0'32'0,"0"0"6"0,0 0 2 0,0 0 0 0,0 0-32 0,-6 0-8 16,0 0 0-16,0 5 0 15,3-5 78-15,-3 3 14 0,0 2 4 0,0-5 0 0,-3 8-42 0,3-3-8 16,0 6-2-16,-3-3 0 0,6 2-20 0,-3 1-5 15,0-1-1-15,3 4 0 0,-3-1-10 0,6 0-8 16,-2 0 9-16,2 1-9 0,-3-4 0 0,6 1 0 16,-1-1 0-16,1-2 0 0,3 0 0 0,-3-3 0 0,6 1 0 0,-3-4 0 15,3 4 0-15,0-6 0 0,0 0 0 0,0 0 0 16,3 0 0-16,0 0 0 0,-3-6 8 0,0 4-8 16,0-4 11-16,0 1-11 0,-1-3 12 0,-2 3-12 15,-3-3 17-15,3 0-3 0,3 0-1 0,-3 0 0 16,-3 0-3-16,0-5-1 0,-3 5 0 0,6-3 0 0,-3 1 3 15,-3-1 0-15,0-2 0 0,3 5 0 0,0-2 1 0,-3 2 1 16,0 0 0-16,3 2 0 0,0 1-14 0,0 0 0 16,-3 5 8-16,0 0-8 0,0 0 0 0,3-3 0 15,6-2 0-15,-9 5 0 0,0 0 0 0,6 5-12 16,3-2 12-16,0 2-10 0,-3 0 10 0,3 3 0 0,-3-2 0 0,2 2-8 16,4 0 8-16,-6 2-8 0,0-5 8 0,0 3-8 15,3 3 8-15,-6-3 0 0,3 0 0 0,-3 5-8 16,3-5 8-16,0 3 0 0,0-4 0 0,-3-1 0 15,-3 4 0-15,6-2 0 0,-3 0 8 0,0 3-8 16,-3-3 8-16,6-3-8 0,-3-2 10 0,-3-3-10 16,0 0 11-16,0 0-11 15,0 0 12-15,0 0-12 0,6 5 8 0,-6-5-8 16,0 0 0-16,6-5 0 0,0-1 8 0,0-2-8 16,-3 1 0-16,0-1 0 0,2-3 0 0,-2-2 0 0,0 0 0 0,3-1 0 15,-3-4 0-15,0 5-9 0,3-1 9 0,-3-2 0 16,3 1-11-16,-3 1 11 0,3 1-13 0,-3 0 5 15,3 0 8-15,-3 7-13 0,0-2 5 0,3 3 8 16,-3-3-20-16,-3 8 4 0,0 0 1 0,0 0 0 16,0 0 4-16,6 8 1 0,0-3 0 0,0 3 0 0,-3 3 10 0,3-3 0 15,-3 5 0-15,3 6 0 16,0-6 0-16,0 5 8 0,-3-2-8 0,2 3 0 16,-2-1 0-16,3 1 8 0,-3-3-8 0,3 2 0 0,0-5 0 0,0 6-8 15,0-3 0-15,0 0-612 0,3-3-121 0</inkml:trace>
  <inkml:trace contextRef="#ctx0" brushRef="#br0" timeOffset="65263.1898">18870 15954 1810 0,'0'0'40'0,"0"0"8"0,0 0 1 0,0 0 3 0,0-5-42 0,-3-3-10 0,3 0 0 0,-3-2 0 16,0 2 28-16,0-3 3 0,0 1 1 0,-3-4 0 15,3-2-3-15,-2 3 0 0,2-3 0 0,-3-2 0 16,0 2-13-16,0-3-2 0,-3 4-1 0,0-4 0 0,0 3-5 0,-3 0-8 16,0 3 11-16,0 0-11 15,0 0 12-15,0 2-12 0,0 0 12 0,-2 3-12 0,2 3 16 0,0 0-4 0,0 2-1 0,0-2 0 16,0 5-11-16,3 5 10 0,-3 3-10 0,3-3 10 31,0 6-10-31,0 5-12 0,3 2 2 0,1 4 1 16,-1 1 0-16,0 7 0 0,3-1 0 0,0 0 0 15,0 5 9-15,3 1 0 0,0-1 0 0,0 3-8 16,0-3 16-16,0 1 3 0,0 4 1 0,0-2 0 0,3-2-4 16,0-1 0-16,-3-2 0 0,3 0 0 0,0-6-8 0,0 1 8 15,-3-3-8-15,3-3 8 0,0 2-8 0,-3-1 0 16,2-4 0-16,1-2 0 0,-3-3-17 0,3 1 1 16,0-4 0-16,-3-2 0 15,3-3-53-15,-3-5-11 0,0 0-1 0,0 0-783 0</inkml:trace>
  <inkml:trace contextRef="#ctx0" brushRef="#br0" timeOffset="65735.4474">18468 16193 1346 0,'0'0'29'0,"0"0"7"0,0 0 0 0,0 0 3 0,0 0-31 0,0 0-8 16,0 0 0-16,0 0 0 0,0 0 8 0,0 0 1 15,0 0 0-15,0 0 0 0,6 2 25 0,6-2 5 16,-3 3 1-16,3-1 0 0,0 1-1 0,3-3 0 0,0 0 0 0,3 5 0 15,0-2-23-15,-1 0-5 0,4-1-1 0,-3-2 0 16,3 0-10-16,0 6 8 0,0-6-8 0,-4 2 8 31,-2 1-8-31,3 0 0 0,-6-3 0 0,3 5 8 16,-3-3 4-16,-3 4 1 0,0-6 0 0,-3 8 0 0,0-3 6 0,0 6 1 16,-3-3 0-16,0 2 0 0,-3 1-5 0,3-1-1 15,-3-2 0-15,0 5 0 0,3 1-5 0,-3-1-1 16,2 0 0-16,1 3 0 0,0-3-8 0,0 0 0 15,0-2 0-15,0 0 8 0,3-3-8 0,-3 2 0 16,3-2 0-16,0-3 0 0,3-2 0 0,-3 0 0 0,3-3 0 0,0 0 0 16,0-3 0-16,0-5 0 0,0 3 0 0,0-8 0 15,-3 5 0-15,3-6 0 0,-3 1 0 0,2 0 0 16,1 2 0-16,-3-2 0 0,0 0 0 0,-3 0 8 16,0-1 0-16,-3 7 0 0,0-4 0 0,-3 0 0 15,0 1 16-15,-3-1 2 0,3 1 1 0,-6-1 0 16,3 3-3-16,-2-3-1 15,-1 4 0-15,0-7 0 0,0 9-15 0,3-3-8 16,-3 0 10-16,3 3-10 16,-3 0-21-16,6-1-11 0,-3 1-1 0,6 5-1 15,0 0-63-15,0 0-13 0,0 0-2 0,0 0-1 16,0 0-19-16,0 0-4 0,0 0-1 0,9 3-264 0,-3 2-53 0</inkml:trace>
  <inkml:trace contextRef="#ctx0" brushRef="#br0" timeOffset="65964.1664">19189 16394 1353 0,'0'0'29'0,"3"5"7"0,-3-5 0 0,6 5 4 0,-6-5-32 0,0 0-8 16,0 0 0-16,3 16 0 0,-3 13 111 0,0-18 21 15,0-27 4-15,0-3 0 0,-3 11-36 0,0-5-7 0,0 3-1 0,0-4-1 16,0 1-38-16,0 0-7 0,3 0-2 0,-3-3 0 16,3-3 3-16,0 1 0 0,3-1 0 0,0-2 0 15,0 3-8-15,0-4-2 0,3 7 0 0,0-1 0 16,0 2-20-16,0 1-4 0,2 0-1 0,-2 2 0 15,3 3-12-15,0 0 0 0,3 3 0 0,-3 3 0 16,6-4-36-16,-3 6-3 0,3-2-1 0,0 2 0 31,3 0-160-31,-1 2-32 0,-2-2-6 0</inkml:trace>
  <inkml:trace contextRef="#ctx0" brushRef="#br0" timeOffset="66642.4209">20186 16005 1411 0,'0'0'31'0,"0"0"6"0,0 0 2 0,0 0 1 0,0 0-32 0,0 0-8 16,0 0 0-16,0 0 0 0,6-3 16 0,3 0 1 0,0 3 1 0,3 0 0 16,0-2 14-16,-1-1 2 0,1 3 1 0,0 0 0 15,0 0-8-15,0 0-2 0,3 3 0 0,-3-1 0 16,3-2-1-16,0 3-1 0,2 0 0 0,-2-1 0 16,0 4-23-16,0-4 0 0,0 4 0 0,0-1 0 0,0 0 0 0,-3-2 8 15,0 5-8-15,0-3 0 0,-4 0 8 0,1 3-8 16,0 0 8-16,-6 0-8 0,3 3 11 0,-3-1-3 15,-3 3 0-15,-3 1 0 0,0-1 4 0,-3 3 0 16,0 0 0-16,-3 0 0 0,-2 2-12 0,2-5 0 31,-3 8 0-31,0-5 8 0,0 0-8 0,-3 3 12 0,0-6-12 0,0 0 12 16,3 0 1-16,-3 6 1 0,4-6 0 0,-1 0 0 16,0 1 2-16,0-1 1 0,3 0 0 0,0-2 0 15,0-3-7-15,0 0-2 0,3 2 0 0,3-2 0 16,-3-3-8-16,6-5 8 0,0 0-8 0,0 8 8 15,0-8-8-15,6 6-14 0,-6-6 3 0,6 5 1 16,0-2 10-16,3 2 0 0,0-3 0 0,0 1-8 0,3 0 8 0,3-3 0 16,0 0 0-16,-4 0 0 0,4 0 0 0,3 0 0 15,0 0 0-15,-3 0 0 0,6 0 0 0,-3 0-13 16,-1-3 1-16,1 3 1 16,3-3-34-16,-3 1-7 0,-3-3-2 0,3 5-499 0,-3-3-100 0</inkml:trace>
  <inkml:trace contextRef="#ctx0" brushRef="#br0" timeOffset="66943.1344">20275 16214 1414 0,'0'0'40'0,"6"-3"9"0,0 0-39 0,6-2-10 0,-3 2 0 0,3 1 0 16,3-1 61-16,0 1 11 16,0-1 1-16,2-2 1 0,1 2 0 0,3 0 0 15,0 1 0-15,3-1 0 0,0 0-48 0,2 1-10 16,-2 2-1-16,-3-3-1 0,3 3-14 0,0 0 0 0,-4 0 0 0,1 3 0 31,0-1-36-31,-6-2-3 0,0 3-1 0,-3 0-511 0,-3-1-102 0</inkml:trace>
  <inkml:trace contextRef="#ctx0" brushRef="#br0" timeOffset="67228.0752">20918 16439 1346 0,'0'0'29'0,"-3"8"7"0,0-3 0 0,0 5 3 15,0-2-31-15,0 3-8 0,0-3 0 0,0 5 0 16,3-5 78-16,-3 5 14 15,0 0 4-15,3 1 0 0,0-1-49 0,0 0-10 16,0 0-1-16,0 1-1 0,3-1-23 0,0-3-12 16,0 4 12-16,0-6-12 0,3 2 0 0,0-2 0 0,-3-3-12 0,3-2 3 31,-6-3-137-31,9 3-27 0,-9-3-6 0</inkml:trace>
  <inkml:trace contextRef="#ctx0" brushRef="#br0" timeOffset="67396.7961">20945 16169 2041 0,'0'0'44'0,"0"0"10"0,-6 2 2 0,0 4 2 0,0-1-46 0,0 0-12 0,0 3 0 0,3 0 0 15,-3 0 0-15,0-3-9 0,3 6 9 0</inkml:trace>
  <inkml:trace contextRef="#ctx0" brushRef="#br0" timeOffset="172706.5715">3422 15391 1384 0,'0'0'39'0,"0"0"9"0,0 0-38 0,0 0-10 15,0 0 0-15,0 0 0 0,0 0 26 0,-6 2 3 16,6-2 1-16,0 0 0 0,-6 0 13 0,3 0 2 15,3 0 1-15,0 0 0 0,-9 0-14 0,3 0-2 16,-3 0-1-16,3-2 0 0,-3 2-18 0,0-3-11 0,0 1 12 0,1-1-12 16,-7-2 19-16,3 2-3 15,0-5-1-15,-3 3 0 0,-3-1-15 0,3-2 0 0,-3 3 0 0,1-3-10 0,-7 3 22 0,3-3 5 0,-6 3 1 0,3-1 0 16,-3 4 5-16,4-1 1 0,-1 1 0 0,-3-1 0 16,3 0-1-16,-3 6 0 0,4 0 0 0,-4 2 0 15,0 0 1-15,3 0 1 0,-6 1 0 0,-2 2 0 16,2 0-25-16,0 2 0 0,0 1 0 0,-5 2 0 31,2 0 0-31,3 0 0 0,-3 1 0 0,4 2 0 0,-4-1-13 0,3 1 5 0,3 3 8 0,-2-1-13 16,5 1 13-16,-6 2-12 0,0 3 12 0,4 0-12 15,-1-1 12-15,3 4 0 0,-3-1 0 0,3 3 0 16,3 1 0-16,-2 1 0 0,2 4 0 0,0-1 0 16,0 0 0-16,6 4 0 0,0-1 0 0,3 0 0 15,-2 0 0-15,5 5 0 0,0 0 8 0,3 1-8 31,0-4 0-31,3 4 0 0,0-1 0 0,0 0 0 0,6-2 0 0,0 2 0 16,0 1 0-16,6 2 0 0,3 2 0 0,3 1 0 16,-7-3 0-16,7 3 0 0,-3-6 0 0,9 0 0 15,0 1 12-15,3-4-12 0,-3-4 0 0,2 4 0 16,4-7-12-16,0 5 3 0,0-3 9 0,6-2 0 0,-4-5 8 16,7-1-8-16,-3 1 8 0,5-4-8 15,-2-7 8-15,9 3-8 0,-1-1 0 0,1-4 0 0,0-1 0 0,-1-5 0 16,4 2 0-16,0-7 9 0,-4 2-9 0,4-5 0 0,6 0 8 15,-4 0-8-15,7 0 0 0,-7-5 0 0,-5 0 8 16,3-3-8-16,-4-5 0 0,1-1 0 0,-3 1 0 0,-1 0 0 16,-2-6 0-16,0 3 0 0,-1-7 13 15,1 1-4-15,-3-4-1 0,-1 0 0 0,1-4 3 16,-9 4 0-16,3-3 0 0,-1 0 0 16,-2-6-3-16,0 4-8 0,-3-4 12 0,-3-4-4 15,2 1 3-15,-2-6 0 0,-3-1 0 0,3-3 0 16,-6 0-3-16,3-2-8 0,-6 2 12 0,3-2-4 15,-4 0 4-15,-2-3 1 0,3 0 0 0,-3 0 0 16,-6 5 2-16,0-2 0 0,-6 3 0 0,0-4 0 16,-6 6-3-16,0 0-1 0,0 0 0 0,-2-2 0 15,-4 7 11-15,-3-5 2 0,-3 8 1 0,-3 0 0 16,0 0 8-16,1 3 2 0,-4-1 0 0,-3 6 0 16,0-3 0-16,-3 3 0 0,-2 0 0 0,-1 3 0 15,0 2-6-15,-2 3-1 0,2-1 0 0,3 7 0 0,-6-1 5 16,7 5 1-16,-4 1 0 0,3 2 0 0,-2 5-20 15,-1 3-4-15,-3 0-1 0,3 5 0 0,1 1-21 0,2 4-4 16,0 3 0-16,0 3-1 0,4-3-39 0,2 6-7 0,3-3-1 0,3-3-764 16,3 3-153-16</inkml:trace>
  <inkml:trace contextRef="#ctx0" brushRef="#br0" timeOffset="176993.259">4294 15489 1112 0,'0'0'24'0,"0"0"6"0,0 0 1 0,-6 2 0 0,3 4-31 0,3-6 0 15,-6 2 0-15,6-2 0 0,0 0 28 0,0 0 0 16,0 0 0-16,0 0 0 0,0 0-12 0,0 0-4 0,0 0 0 16,0 0 0-16,0 0 0 0,6 6-1 15,3-4 0-15,-3 1 0 0,3 0 4 0,-3-1 1 0,3-2 0 0,0 0 0 16,0-2-2-16,0 2 0 0,0-3 0 0,2 0 0 16,-2 1-14-16,3-1 11 0,0 0-11 0,0 1 10 15,0-4-10-15,0 4 12 0,0-1-12 0,0-2 12 16,3 2-4-16,-3-2-8 0,-1 5 12 0,1-3-4 0,3 1-8 0,-3-1 0 15,-3 3 0-15,3 0 8 0,-3 0-8 16,-3 0 8-16,3 0-8 0,-3 0 8 16,-6 0 0-16,6 5-8 0,-6-5 12 0,6 3-4 15,-6-3 1-15,3 8 0 0,0-3 0 0,-3 3 0 16,3 3-9-16,-3-3 12 0,-3 2-12 0,0-2 12 16,-3 3-12-16,3-1 8 0,-6 1-8 0,3 2 8 15,0-2-8-15,-3-1 0 0,0 3 0 0,0 1 8 16,0-1-8-16,-3 3 0 0,3-3 0 0,0 3 0 15,-3-3 0-15,4 3 0 0,-1-3 9 0,3-2-9 0,-3-1 8 0,3-2-8 16,0 6 8-16,0-9-8 0,3 3 24 0,0-3 1 16,0 3 0-16,0-3 0 0,3-5-5 0,0 0 0 0,0 0-1 15,0 0 0-15,0 0-6 0,0 0-1 0,0 0 0 0,0 0 0 16,0 0-3-16,0 0-1 0,6 0 0 0,0 3 0 16,3-6-8-16,-3 3 12 15,3-2-12-15,0-1 12 0,0-2-12 0,2 2 8 16,-2-2-8-16,3-1 8 15,-3 1-8-15,3 3 0 0,0-6 0 0,0 2 0 0,0 1 0 0,0-3 0 0,0 5 0 0,0-2 0 16,-1 0 0-16,1 0 0 0,-3-1 0 0,0 4 0 16,3-4 0-16,-6 4-14 0,3-4 3 0,0 4 1 31,-3-1-40-31,0 3-8 0,-6 0-2 0,0 0-451 16,6 0-90-16</inkml:trace>
  <inkml:trace contextRef="#ctx0" brushRef="#br0" timeOffset="177327.3506">4374 15687 1206 0,'0'0'26'0,"0"0"6"0,0 0 0 0,0 0 3 0,0 0-35 0,0 0 0 16,0-5 0-16,0 5 0 0,3-5 56 0,3-1 5 16,-3 1 1-16,3 0 0 0,0-1-2 0,3 1 0 15,0-3 0-15,0 6 0 0,3-4-14 0,0 1-3 16,0 0-1-16,3 2 0 0,0-2-27 0,-1-1-6 15,1 4-1-15,3-4 0 0,0 4-8 0,0-1 0 0,-3-2 0 0,3 2 8 16,-1-2-8-16,1 2 0 0,0 1 0 0,-3-4-548 16,3 1-101-16</inkml:trace>
  <inkml:trace contextRef="#ctx0" brushRef="#br0" timeOffset="196211.741">4910 15685 836 0,'0'0'24'0,"0"0"4"0,0 0-28 0,0 0 0 16,0-6 0-16,0 6 0 0,-3-5 99 0,3 0 13 16,0-3 4-16,-3 2 0 0,3 1-30 0,0 5-6 15,-3-8 0-15,3 8-1 16,-3-5-15-16,3 5-2 0,-3-8-1 0,3 8 0 0,0 0-5 0,-3-3 0 16,3 3-1-16,0 0 0 0,0 0-16 0,0 0-3 15,0 0-1-15,0 0 0 0,0 0-18 0,0 0-3 16,0 0-1-16,0 0 0 0,-3 8-13 0,3 0 0 15,-3 3 0-15,3-1 0 0,3 4 0 0,-3-4 0 16,3 3 0-16,0 1 0 0,-3-1 0 0,6 0 0 16,-3 0-8-16,0 1 8 15,0-4-32-15,0 1-4 0,0-1 0 0,0-2-560 0,0-2-112 0</inkml:trace>
  <inkml:trace contextRef="#ctx0" brushRef="#br0" timeOffset="196408.011">4860 15489 1576 0,'0'0'35'0,"0"0"7"0,0 0 2 0,0 0 0 0,0 0-36 0,0 0-8 16,0 0 0-16,0 0 0 0,3 8 0 0,-3-8 0 15,0 0 0-15,3 5-468 0,0 3-92 0</inkml:trace>
  <inkml:trace contextRef="#ctx0" brushRef="#br0" timeOffset="197360.3743">5526 15293 903 0,'0'0'20'0,"0"0"4"0,0 0 0 0,0-5 2 0,-3-1-26 0,3 1 0 16,-3-3 0-16,3 3 0 15,-3 0 61-15,3 5 7 0,0-6 2 0,0 6 0 0,0 0 20 0,0 0 4 16,0 0 1-16,0 0 0 0,0 0-13 0,0 0-2 16,0 0-1-16,0 0 0 0,3 8-36 0,0 3-7 15,0 2-2-15,0 0 0 0,0 3-19 0,-3 3-4 16,3-1-1-16,-3 1 0 0,0-1-10 0,0 3 8 15,-3-2-8-15,3-1 8 0,-3 4 2 0,3-4 0 16,-3 1 0-16,3-6 0 0,-3 0-10 0,3 0 0 0,0 1 0 0,-3-7 8 16,3 4-24-16,0-6-4 15,0-5-2-15,0 0 0 16,0 0-131-16,0 0-27 0,0 0-4 0</inkml:trace>
  <inkml:trace contextRef="#ctx0" brushRef="#br0" timeOffset="197485.087">5500 15145 1548 0,'0'0'34'0,"0"0"7"0,0 0 2 0,0 0 0 0,0 0-35 0,0 0-8 0,0 0 0 0,0 0 0 16,0 0-68-16,0 0-16 0,0 0-4 0</inkml:trace>
  <inkml:trace contextRef="#ctx0" brushRef="#br0" timeOffset="197875.1445">5806 15253 1213 0,'0'0'26'0,"0"0"6"15,0 0 0-15,0 0 4 0,0 6-36 0,0 1 0 0,0-1 0 0,-3-1 0 16,0 3 94-16,-3-3 12 0,3 3 2 0,-3-2 1 15,0 1-32-15,0 1-6 0,-3 0-2 0,4 0 0 16,-1-2-26-16,-3 1-6 16,0 1-1-16,0 3 0 0,3-3-23 0,0 0-5 15,0 2 0-15,3-2-8 0,-3 0 0 0,3 3 0 0,3-3 0 0,0-3-9 16,0 3-6-16,6 3-1 0,-3-3 0 0,0 0 0 16,3 2-11-16,0-2-2 0,3-3-1 0,0 3 0 15,0 0 11-15,0-2 3 0,-1 1 0 0,4-1 0 16,-3-1 8-16,0 3 8 0,0-3-12 0,-3 6 12 15,3-3 0-15,-3 0 0 0,-3-3 0 0,0 3 0 16,0 0 25-16,-3 0 6 0,0 0 1 0,-3 0 0 0,0 0 25 0,-3 2 6 16,0-2 1-16,-3 0 0 0,0 0-25 0,0 0-5 15,0-3-1-15,0 1 0 0,1-1-33 0,2 0 0 16,-3-2-10-16,0-1-643 16,3-2-129-16</inkml:trace>
  <inkml:trace contextRef="#ctx0" brushRef="#br0" timeOffset="199128.5761">6589 15290 1180 0,'0'0'26'0,"0"0"6"0,0 0 0 0,0 0 1 0,0 0-33 0,-6-5 0 15,3 0 0-15,0-1 0 0,0 1 45 0,0 0 3 16,0-3 0-16,0 3 0 0,0-3 0 0,-3 2 1 16,3-2 0-16,-3 3 0 0,0-3 11 15,0 3 1-15,0-3 1 0,1 3 0 0,-1-1-21 0,-3 1-4 16,3 2-1-16,0 1 0 0,-3-1-12 0,3 3-4 16,0 0 0-16,0 0 0 0,0 3-9 0,0-1-3 15,3 4 0-15,-3 2 0 0,0 0-8 0,3 5-11 0,0 0 3 0,0 0 0 16,3 6-4-16,-3-1 0 0,3 6 0 0,3 0 0 15,-3-3 4-15,3 0 0 0,-3-2 0 0,6 2 0 16,-3-5 8-16,3 2 0 0,0-2 0 0,0-3-8 16,-3 1 8-16,6-4 0 0,-3 1 0 0,0-3 0 15,3-3 0-15,-3 0 14 0,3-2-3 0,-3-3-1 16,2 0 2-16,1-3 0 0,0-2 0 0,-3 0 0 0,0-6 4 0,3 1 0 0,-3-1 1 16,0-5 0-16,-3 0 0 0,3 0 0 0,-3-2 0 0,3-3 0 15,-3 0 3-15,0-3 1 0,0 0 0 0,0-2 0 16,0-1-9-16,0 3-3 0,0-2 0 0,-3-1 0 15,0 1-9-15,3-3 8 0,-3-3-8 0,0 3 8 16,0-3-8-16,-3 3 0 0,3 0 0 0,0 0 8 31,-3 2-8-31,0 1 0 0,3 5 9 0,-3 2-9 0,0 1 8 0,3 2-8 16,-3 3 8-16,0 2-8 0,3 3 8 0,-3 3-8 16,0 0 10-16,3 5-10 0,0 0 15 0,0 0-3 15,0 0-1-15,0 0 0 0,-3 7-11 0,0 4 0 16,3 0 0-16,0 4 0 0,0 4-13 0,3 0 1 0,0 2 1 0,0 5 0 31,0 1-1-31,0-1 0 0,0 3 0 0,0 0 0 0,3 0 1 0,-3 0 0 0,3 1 0 0,-3-1 0 16,3-3 2-16,0 6 0 0,-3-3 0 0,6 0 0 15,-4 3 1-15,1-3 0 0,3-3 0 0,0 1 0 16,-3-3-3-16,3-3 0 0,0-3 0 0,0-4 0 16,3 1-13-16,-3-4-2 0,0 0-1 0,0-3 0 15,0 0 6-15,0-3 1 0,0-5 0 0,-1 0 0 16,1 0 11-16,-3-5 9 15,3-1-12-15,0 1 12 0,0-6 0 0,-3 3 0 16,3-2 0-16,-3-3 0 0,0-1 11 0,0 1-11 0,0-5 12 0,0 2-12 16,-3-3 12-16,0 3-12 0,0-2 12 0,0 2-12 15,-3 3 12-15,0-3-12 0,-3 3 12 0,3 2-12 16,-3-2 13-16,-3 2-4 0,0 1-1 0,0 2 0 16,-3 0 1-16,3 2 0 0,-3 4 0 0,3-1 0 15,-3 1-9-15,3 4 12 0,0 1-12 0,-3-1 12 0,3 4-12 0,0 2 0 16,0 2-12-16,3 1 12 0,1 2-16 0,-1 3 4 15,3 0 0-15,0 2 1 0,0-2 3 0,3 5 0 16,-1-2 0-16,1-3 0 16,3 0 8-16,-3 0-8 0,6-1 8 0,-3-1-8 15,3-1 8-15,0 0 0 0,0-2 0 0,3-1-8 16,0-4-8-16,0 2-2 0,-3-3 0 0,6-3 0 0,-3-2-35 16,2 0-7-16,-2-2-2 0,3-1-450 0,0-5-91 0</inkml:trace>
  <inkml:trace contextRef="#ctx0" brushRef="#br0" timeOffset="199691.6499">7056 14764 1515 0,'0'0'33'0,"0"0"7"0,0 0 2 0,0 0 1 0,0 0-35 0,0 0-8 0,0 0 0 0,-3 5 0 15,3 3 16-15,-3 3 0 16,3-3 1-16,0 5 0 0,0 0-3 0,0 3-1 0,3 2 0 0,-3 4 0 0,3-1 5 0,-3 3 1 0,6-1 0 0,-3 4 0 16,-3 2 0-16,6 0 0 0,-3 0 0 0,0 0 0 15,0 0-11-15,0-2-8 0,-3-1 12 0,3 1-12 16,3 2 8-16,-3-3-8 0,0 3 0 0,0-2 0 16,3-3 8-16,-3-1-8 0,3-1 0 0,0-4 0 15,-3 1 0-15,3-3 0 0,0-3 0 0,-3-3 0 31,3-2 0-31,-3 0 0 0,3-5-9 0,-6-3 9 16,3 5-8-16,-3-5 8 0,8-3-8 0,-2 1 8 16,3-1 0-16,-6-2 0 0,3 0 9 0,0-3-9 15,0-3 12-15,-3 1-12 0,0-4 12 0,3 1-12 16,-3 0 10-16,0-3-10 0,0 3 8 0,0-3-8 16,0 0 0-16,0 3 0 0,0 0 0 0,-3-1 0 15,0 1 10-15,0 2-10 0,0 1 12 0,0 2-12 0,-3 0 16 0,0 0-3 0,0 3-1 16,0 2 0-16,0-2 0 0,3 5 0 0,-6 0 0 0,0 0 0 15,0 2 2-15,0 1 0 0,0 2 0 0,0 3 0 16,3-2-14-16,-3 4 0 0,3 1 8 0,-3 2-8 16,6 0 0-16,-3 1 0 0,3-1 8 0,0 3-8 15,0-1 0-15,0 1 0 0,3 0 0 0,3-3 0 16,-3 1 0-16,3-1 0 0,0-2 0 0,3-4 0 16,3 1-24-16,-3 3-2 0,6-6 0 0,-3-2 0 15,3 0-2-15,0-1 0 0,-1-4 0 0,4-1 0 0,-3 3 11 0,0-5 1 16,3-1 1-16,-3-2 0 15,0 3-13-15,-3-3-2 0,3 0-1 0,-1 0-465 16,-5-2-92-16</inkml:trace>
  <inkml:trace contextRef="#ctx0" brushRef="#br0" timeOffset="199945.8141">6967 15108 1776 0,'0'0'50'0,"0"0"12"0,0 0-50 0,0 0-12 0,0 0 0 0,0 0 0 15,0 0 16-15,0 0 1 0,9 2 0 0,0-2 0 0,0 3 12 16,3-3 3-16,3-3 0 0,-4 1 0 15,1-1-12-15,3 0-1 0,-3 1-1 0,3-4 0 16,0 4-37-16,0-1-7 0,0 1-2 0,3-4-812 16</inkml:trace>
  <inkml:trace contextRef="#ctx0" brushRef="#br0" timeOffset="200591.5403">7527 15229 1177 0,'0'0'25'0,"0"0"6"0,0 6 1 0,3 2 2 0,0 0-34 0,0 0 0 0,0 2 0 0,-3-2 0 16,0 5 8-16,2-2-8 16,1-1 0-16,0 4 0 0,-3-4 15 0,0 3-1 15,0 1 0-15,0-1 0 0,0-2 30 0,0-1 7 16,0-2 1-16,0 3 0 0,3-6 12 0,-3 3 4 15,0-8 0-15,0 0 0 0,0 0-8 0,0 0 0 16,0 0-1-16,0 0 0 0,0 0-5 0,0 0-1 0,0 0 0 0,0 0 0 16,-3-5-23-16,0-1-5 0,0 1-1 0,1-3 0 15,-1-3-6-15,0 1-2 0,0-3 0 0,3-1 0 16,-3 1 8-16,3 0 0 0,0-3 1 0,3 0 0 16,0 0 5-16,-3-2 1 0,3 2 0 0,0 3 0 15,-1-1-7-15,1 1-2 0,0 0 0 0,-3 2 0 0,3 1-14 16,0 2-8-16,0 0 10 0,-3 3-10 0,0-3 0 0,3 2 0 15,-3 6 0-15,3-5 0 16,3 0-29-16,-6 5-3 0,3-3 0 0,3-2 0 16,-6 5-54-16,6 0-11 0,0 0-3 0,0 0-546 15,0 0-110-15</inkml:trace>
  <inkml:trace contextRef="#ctx0" brushRef="#br0" timeOffset="201292.1926">7729 15370 1082 0,'0'0'30'0,"0"8"8"0,0 2-30 0,0-2-8 0,0 0 0 0,3 0 0 16,-3 0 36-16,0 0 5 0,0-8 2 0,0 5 0 0,0-5 21 0,0 0 5 16,0 0 1-16,0 0 0 0,0 0-13 0,0 0-2 15,0 0-1-15,0 0 0 0,0 0 3 0,0 0 1 16,0 0 0-16,0 0 0 0,3-5-21 0,3-3-4 16,-3-3-1-16,0 1 0 0,3-3-18 0,0-3-4 15,0 0-1-15,0-3 0 16,0 6-9-16,0 0 8 0,0-3-8 0,-1 3 8 15,1 2-8-15,3-2 0 0,-3 5 0 0,0-3 8 0,-3 6-8 0,3 0 0 16,0 2 0-16,3 0 0 0,-9 3 0 0,6 0 0 16,3 3 0-16,-3 2 0 0,3 1-10 0,-3-1 10 15,0 3-13-15,3 0 5 0,-3 2-2 0,3 1 0 16,-6 2 0-16,3-2 0 0,-4 2 10 0,1-2 0 16,0-1 0-16,0 3-8 0,-3 1 8 0,0-4 0 15,0 1 0-15,0-1 0 0,0-2 0 0,0 3 8 0,0-6-8 16,0-5 0-16,0 0 0 0,0 0 0 0,0 0 0 0,0 0 0 15,0 0 0-15,0 0 0 0,0 0 0 0,0 0 0 32,3-2 0-32,3-4 0 0,0-2 0 0,-3 0-8 0,3-2 8 0,-3-1-8 15,3 1 8-15,-3-4-8 0,-3 1 8 0,3 0 0 0,0 0 0 0,0 0-8 16,3 2 8-16,-3 0 0 0,0 1 0 0,0 2-8 0,0 0 0 16,0 3 0-16,0-3 0 0,0 5 0 0,-3 3-8 0,3-5-2 15,-3 5 0-15,0 0 0 0,0 0-3 0,0 0-1 16,0 0 0-16,0 0 0 0,0 0-1 0,0 0 0 15,0 0 0-15,3 5 0 0,3 0 15 0,-3 1 8 16,3 2-10-16,-3-3 10 0,0 5 0 0,3-2 0 31,-3 3 0-31,3 0 0 0,-3-3-11 0,2 2 11 0,1-2-12 0,0 3 12 16,-3-3-22-16,3-3 2 0,0 0 1 0,-6-5 0 16,6 5-8-16,-3-2-1 0,-3-3-1 15,0 0 0-15,9 0-31 0,-9 0-7 0,6-3-1 16,0-2 0-16,-3 0-44 0,0 0-10 0,0-3-2 0</inkml:trace>
  <inkml:trace contextRef="#ctx0" brushRef="#br0" timeOffset="201442.972">8173 15166 985 0,'0'0'28'0,"0"0"6"16,2 8-34-16,-2 2 0 0,0 1 0 0,0 0 0 0,3 2 69 0,-3 0 7 15,0 0 2-15,0 1 0 0,0-1-42 0,0 0-9 16,3 0-2-16,-3 0 0 15,3-2-16-15,-3-3-9 0,0-3 10 0,0-5-10 16,0 0-25-16,0 0-11 0,0 0-3 0</inkml:trace>
  <inkml:trace contextRef="#ctx0" brushRef="#br0" timeOffset="201555.8786">8232 14967 327 0,'0'0'0'0,"0"0"14"0,3 8-4 0,-3-2 0 0</inkml:trace>
  <inkml:trace contextRef="#ctx0" brushRef="#br0" timeOffset="201877.4738">8298 15415 1638 0,'0'0'36'0,"0"0"7"0,0 0 1 0,0 0 3 0,0 0-38 0,0 0-9 16,0 0 0-16,0 0 0 15,0 0 32-15,3-6 5 0,2-4 1 0,-2-1 0 0,3-2-13 0,0-3-2 16,0 0-1-16,3 3 0 16,-6-6-8-16,3 4-2 0,0 1 0 0,0-2 0 0,3 3 2 0,-3 3 0 0,3-1 0 0,-3 0 0 15,0 4-2-15,0 1 0 0,-3 1 0 0,3 2 0 16,-6 3-4-16,0 0 0 0,6 0-8 0,0 0 12 15,-6 0 9-15,9 6 2 0,-7-1 0 0,4 3 0 16,-3-3-7-16,3 3 0 0,-3 0-1 0,3 3 0 16,-3-3-3-16,0 2-1 0,0-2 0 0,3 3 0 15,-3-3-11-15,3 2 0 0,-3 1 0 0,3-3 0 16,-3 0-36-16,3-6-8 0,0 4-3 16,-6-6-574-16,9 2-115 0</inkml:trace>
  <inkml:trace contextRef="#ctx0" brushRef="#br0" timeOffset="202415.4939">8646 15274 1321 0,'0'0'28'0,"0"0"7"0,0 0 1 0,3 8 2 0,0 0-30 0,0-2-8 0,3 2 0 0,0-1 0 16,0-1 0-16,3-4 12 0,-4 1-4 0,4 0 0 15,0-3 4-15,0-3 2 0,0 0 0 0,0-2 0 0,3-3 14 0,-3 0 2 0,-3 0 1 0,0-2 0 16,3-1 5-16,0-2 2 0,-3 2 0 0,0-2 0 16,-3 2-6-16,0 1-2 0,0-3 0 0,0 2 0 15,-3 3-6-15,-3-2-2 0,3 2 0 0,-6 0 0 16,3 2 8-16,-6 1 2 0,3 0 0 0,-3 2 0 15,0-2 4-15,0 2 2 0,-3 3 0 0,0 0 0 16,0 3-6-16,3 0-2 0,-3 2 0 0,0 0 0 0,4 3-14 0,-4 0-2 16,3 3-1-16,0-1 0 0,0 3-13 0,6 1 0 15,-3-1 0-15,0 0 0 0,3 3 0 0,0 0 0 16,3 0 0-16,0-3-10 0,0 3-6 0,3-3-2 16,0-2 0-16,0-1 0 15,3 1-36-15,0-6-7 0,0 0-2 0,3-2 0 31,0 0-111-31,3-3-22 0,-1 0-5 0</inkml:trace>
  <inkml:trace contextRef="#ctx0" brushRef="#br0" timeOffset="202731.7535">8976 15118 1190 0,'0'0'33'0,"-6"3"9"16,0 0-34-16,0 2-8 0,-3 3 0 0,3-3 0 15,-2 3 55-15,2 0 9 0,0 3 1 0,0-1 1 16,-3 1 3-16,3 2 1 0,0 0 0 0,0 3 0 16,3-3-39-16,3 3-8 0,-3-3-2 0,3 3 0 15,0-2-21-15,3-4 0 0,-3 1 0 0,3-1 0 0,0-4 0 16,3 1-12-16,-6-7 12 0,6 0-12 16,0 0 1-16,0-2 0 0,3-3 0 0,-3-1 0 0,-1-4 11 0,4-1 16 15,-3-2-4-15,0-3-1 0,3-3 13 0,-3 1 2 16,0-1 1-16,0-2 0 0,0-3 23 0,0 1 5 15,0-9 1-15,0 0 0 0,0-5 14 0,0 0 3 16,0-5 1-16,-3-1 0 0,3 1-26 0,-3 2-4 16,-3 6-2-16,0 2 0 0,-3 6-30 0,0-1-12 15,0 6 11-15,-3 0-11 0,3 0-16 16,-3 2-8-16,0 3-3 0</inkml:trace>
  <inkml:trace contextRef="#ctx0" brushRef="#br0" timeOffset="204213.5666">8726 15396 622 0,'0'0'13'0,"0"0"3"0,0 0 1 0,-6 0 2 0,6 0-19 0,-6 0 0 0,3 0 0 0,3 0 0 16,0 0 92-16,-6-3 14 0,6 3 3 0,-3-2 1 15,3 2-48-15,0 0-10 0,0 0-1 16,0 0-1 0,-6-3-18-16,6 3-4 0,0 0-1 0,0 0 0 15,0 0 9-15,0 0 3 0,0 0 0 0,0 0 0 16,0 0 22-16,0 0 5 0,0 0 1 0,0 0 0 16,3 8-2-16,0 0 0 0,0 0 0 0,0 3 0 0,3-1-15 15,0 3-3-15,3 1-1 0,-3-1 0 0,3 0-11 0,0 0-3 0,0 3 0 0,3-3 0 16,-3 1-9-16,-3-4-3 0,3 1 0 0,0-1 0 15,2-2-20-15,-2 0 9 0,-3-2-9 0,0-1 0 16,0 0-29 0,3-2-13-16,-9-3-2 0,6 0-923 15</inkml:trace>
  <inkml:trace contextRef="#ctx0" brushRef="#br0" timeOffset="205549.7387">4553 16531 731 0,'0'0'20'0,"0"0"6"0,-3-8-26 0,0 8 0 0,-3-8 0 0,3 3 0 15,0 0 80-15,0-3 12 0,0 5 1 0,0-2 1 16,3 0-21-16,-3-1-4 0,0 4-1 0,0-4 0 15,3 1 10-15,-3 0 2 0,0-3 0 0,3 8 0 16,0-8-9-16,-3 3-2 0,3-1 0 0,0-2 0 16,-3 6-29-16,3-4-7 0,-3 1-1 0,3 5 0 15,0-5-2-15,0 5-1 0,0 0 0 0,0 0 0 0,0 0 4 0,0 0 1 16,0 0 0-16,0 0 0 0,0 0-13 0,0 5-2 16,-3 8-1-16,3-2 0 0,0 2-18 0,3 0 0 0,-3 1 0 15,3 1 0-15,0 4 0 0,0 0 0 0,3 2 0 0,-3 0 0 16,0 3 0-16,3-3 0 0,-3 3 0 0,3-3 0 15,-3 3 0-15,3-6 0 0,-3-2 0 0,0-3 0 16,3 0 0-16,0 1 0 0,0-4 0 0,0-2 0 0,-3 0 0 0,3-3 0 31,0-5 0-31,3 6 0 0,-9-6 0 0,6 0 8 16,3 0 0-16,-4 0-8 0,4-6 16 0,0-1-4 16,-3 1-1-16,3-7 0 0,-3 8-11 0,0-9 10 15,0 1-10-15,0 0 10 0,-3-3-10 0,3 0 8 16,-3 0-8-16,0-2 8 0,0 5-8 0,0-6 0 15,-3 6 0-15,3 5 0 0,-3-5 8 0,0 5-8 0,0-3 8 0,-3 3-8 16,3-2 0-16,0 7 8 0,0-2-8 0,0 5 0 16,0 0 0-16,0 0 0 0,0 0 0 0,0 0 0 15,0 0 0-15,0 0 0 0,0 0-12 0,0 0 12 16,0 0-19-16,6 8 4 0,0 0 1 0,-3 2 0 16,3 3 14-16,0 1-12 0,0-1 12 0,-3 5-12 15,3-2 12-15,-1 3-11 0,1-3 11 0,0 0-10 0,0-3-8 0,-3 0-2 0,3 0 0 16,-3 0 0-1,3 1-42-15,-3-9-9 0,3 8-1 0,0-7-816 0</inkml:trace>
  <inkml:trace contextRef="#ctx0" brushRef="#br0" timeOffset="206019.0421">5000 16460 1284 0,'0'0'36'0,"0"0"8"0,0 0-35 0,0 0-9 15,-3-8 0-15,3 8 0 0,-3 0 62 0,3 0 10 16,-3-5 3-16,-3 2 0 0,0-2-3 0,0 5 0 16,0 0 0-16,0 0 0 0,0 0-19 0,-3 0-4 15,0 0-1-15,0 0 0 0,3 5-1 0,-3-2-1 16,3 2 0-16,-3-5 0 0,3 5-14 0,-3 3-4 15,3-3 0-15,1 1 0 0,-1 2-28 0,0-1 8 16,0-1-8-16,6 4 0 0,-3-2 0 0,3 0 0 16,0-2 0-16,3 1 0 0,0 1 0 0,3-2-13 0,0 2 4 0,2-3 1 15,1 3 8-15,0-3 0 0,3 0 0 0,0 3 0 16,0-2-12-16,3-1 4 0,-3 3 0 16,3-3 0-16,0 3 8 0,-1 0 0 0,-2-3 0 0,0 9-8 15,-3-4 8-15,3-2 0 0,-6 3 0 0,0 2 0 16,3 0 0-16,-3 0 8 0,-3-2-8 0,0 2 0 15,-3 0 9-15,0-2-9 0,0 2 12 0,-3 0-12 0,0 1 14 0,0-1-4 16,-3 0-1-16,0-2 0 0,0-9 4 0,0 9 1 16,-3-8 0-16,3 2 0 0,0 3 2 0,0-6 0 15,0 1 0-15,6-3 0 0,-6 0-16 0,6 0 11 16,-3 0-11-16,3 0 10 0,-5 0-26 0,5 0-6 16,0 0-1-16,-3-3 0 15,0-2-131-15,0 0-26 0,3 0-6 0</inkml:trace>
  <inkml:trace contextRef="#ctx0" brushRef="#br0" timeOffset="206487.6735">5154 16632 1515 0,'0'0'33'0,"0"0"7"0,0 0 2 0,0 8 1 0,0-8-35 0,0 5-8 0,0 3 0 0,3-3 0 16,-3-5 43-16,3 8 6 0,0-3 2 0,3-2 0 15,3 0-19-15,0-3-4 0,-3-3-1 0,3 0 0 0,-3 1-3 0,3-6 0 16,0 3 0-16,-3-3 0 0,0 2 4 0,3-2 0 16,-3-5 0-16,2 0 0 15,-2 5-8-15,3-5 0 0,-3 0-1 0,0 2 0 16,3-2-10-16,-3-1-1 0,0 1-8 0,-3 5 12 15,3 0-12-15,-3-2 9 0,3 2-9 0,-3 0 8 16,0 0-8-16,-3 0 0 0,0 3 0 0,-3-3 8 16,3 5-8-16,0 3 8 0,-3-5-8 0,3 5 8 15,-6-5 4-15,0 5 0 0,0 0 0 0,0 0 0 16,0 5-12-16,0 0 0 0,3 3 0 0,-3 0 0 16,0-3 0-16,0 6 0 0,3-1 0 0,-3 4 0 15,6-1 0-15,-3 3 0 0,3 0 0 0,0 2 0 16,0 1 0-16,3-1 0 0,0-2 9 0,3 8-9 15,-3-8 8-15,3 2-8 0,-3 1 10 0,3-6-10 0,3 0 11 0,-3 1-11 0,0-1 12 0,3-5-12 16,0 2 9-16,-3-2-9 0,3-2 0 0,-3-1 9 16,0-3-9-16,3 4 0 0,-3-4-10 0,0-2 10 15,-6 0-117-15,6 0-18 0,2 0-3 0</inkml:trace>
  <inkml:trace contextRef="#ctx0" brushRef="#br0" timeOffset="207327.4594">5354 16145 1422 0,'0'0'40'0,"0"0"9"0,0 0-39 0,0 0-10 16,0 0 0-16,0 0 0 0,-6 0 61 0,6 0 11 15,0 0 1-15,-3 8 1 0,3-8 0 0,-3 5 0 16,3 3 0-16,0-3 0 0,-3 3-7 0,3-8-2 16,0 6 0-16,-3 2 0 0,3-3-18 0,-3 0-4 15,3 3-1-15,0-8 0 0,0 5-6 0,0-5 0 0,0 0-1 0,-3 8 0 16,3-8-7-16,0 0 0 0,0 0-1 0,0 0 0 16,0 0-6-16,0 0-1 0,0 0 0 0,0 0 0 15,0 0-20-15,0 0 0 0,0 0 0 0,0 0 0 16,0 0-23-1,0 0-2-15,0 0-1 0,0 0 0 0,0 0-146 0,0-8-28 16,0 8-7-16,3 0-1 0</inkml:trace>
  <inkml:trace contextRef="#ctx0" brushRef="#br0" timeOffset="207860.4675">5479 16555 1396 0,'0'0'31'0,"0"0"6"0,0 0 2 0,0 0 0 0,0 0-31 0,0 0-8 0,0 0 0 0,0 0 0 16,0 0 44-16,0 0 8 0,6 5 2 0,0-2 0 16,-3 8-21-16,3 2-4 0,-3-5-1 0,0 10 0 15,2 1-7-15,-2-3-1 0,3 5-1 0,-3-3 0 16,0 1 2 0,0-1 1-16,0-2 0 0,-3 0 0 0,3-3 13 0,-3-5 2 15,0 5 1-15,0-2 0 0,3-3-8 0,-3 0-2 16,0-8 0-16,-3 5 0 0,3-5-5 0,0 0-2 15,0 8 0-15,0-8 0 0,0 0 14 0,0 0 2 0,0 0 1 0,0 0 0 16,-3-8-14-16,3 3-2 0,-3 0-1 0,3-3 0 16,0-6-21-16,0 1 9 0,3 0-9 0,-3-6 0 15,3 1 0-15,0-3 0 0,0 2 0 0,3-2 0 16,0 3 0-16,-3 2 0 0,3-3 0 0,3 6 0 0,-3 0 0 0,0 2 0 16,0-2 0-16,0 8 0 0,3-3 0 0,-3 8 0 15,0-3 0-15,3 0 0 0,-3 3 0 0,-1 3 0 16,4 0 0-16,-3 5 0 0,0-3 0 0,0 6 0 15,-3-4 0-15,3 7 0 0,-3-1 0 0,0 0 0 16,0 0 0-16,0 1 0 16,0 4 0-16,-3-5-9 0,0 1 9 0,3 4-8 31,0-5-29-31,0 1-6 0,0-7-1 0,0 7-626 0,0-9-126 0</inkml:trace>
  <inkml:trace contextRef="#ctx0" brushRef="#br0" timeOffset="208424.1688">5958 16560 1713 0,'0'0'37'0,"0"0"8"0,0 0 2 0,0 0 2 0,0 0-39 0,-6-2-10 0,0-1 0 0,3-2 0 16,-3 5 27-16,0 0 3 0,3-3 1 0,-3 3 0 15,0 0 7-15,0 0 2 0,0 3 0 0,0-3 0 0,-3 5-5 16,4-2-1-16,-1 2 0 0,-3 0 0 0,3 1-10 0,0 1-3 15,3 4 0-15,-3-3 0 0,3 0-11 0,-3 5-2 32,3 0-8-32,3 1 12 0,-3 4-12 0,0-5 0 0,3 1 0 0,3-1-10 15,0 0 10-15,0 0 0 16,0-2 0-16,3-3 0 0,0 0 0 0,0-3-13 16,0 3 5-16,3-3 8 0,-3-5-12 0,2 0 12 0,4 0-12 0,-3 0 12 15,0 0-10-15,0-5 10 0,3-3 0 0,-3 3-9 16,0-3 9-16,0-3 0 0,0 1 0 0,0-1 0 15,-3-2 0-15,3 0 9 0,-3-1-9 0,-3 6 0 16,0-2 10-16,2 2-10 0,-5-3 8 0,3 3-8 16,-3 3 0-16,3-3 8 0,-3 8-8 0,0-3 0 15,0 3 0-15,0 0 8 0,0 0-8 0,0 0 0 0,0 0 0 0,0 0 0 16,0 0 0-16,0 0 0 0,6 3-10 0,-3 5-1 16,3 3 0-16,0-3 0 0,0 5 3 0,0 3 0 0,0 0 0 15,3-3 0-15,-3 5 8 0,0-2-8 0,3 3 8 0,-3-1-8 16,-3 1 8-16,0 2 0 0,0 0 0 0,-3-2 0 15,0-1 0-15,-3 3 12 0,-3-2 0 0,0-1-1 32,0 4 21-32,0 1 5 0,-3-2 1 0,0 1 0 0,-3 1 6 15,0-1 0-15,0 1 1 0,1-1 0 0,-4 1-6 16,3-7-2-16,-6 3 0 0,3-6 0 0,0 0-9 0,0-5-1 16,0-2-1-16,0 4 0 0,1-7 7 0,2 2 2 15,-3-5 0-15,6 0 0 0,0 3-35 16,0-3 0-16,0 0-15 0,0-3 5 15,3-2-103-15,-3-1-21 0,6-1-4 0,-3-1-938 0</inkml:trace>
  <inkml:trace contextRef="#ctx0" brushRef="#br0" timeOffset="209151.7336">6797 16468 1552 0,'0'0'44'0,"0"0"10"0,0 0-43 0,0 0-11 0,0 0 0 0,0 0 0 16,0 0 8-16,0 5-8 0,0-5 12 0,0 8-4 15,0-5-8-15,3 7 0 16,-3-10 0-16,3 3 0 0,-6 7 23 0,3-2 2 16,3 0 1-16,0 0 0 0,-3-3 34 0,3 9 6 0,0-1 2 0,0 0 0 0,3 6-11 0,-3-1-1 0,-3 3-1 15,3 1 0-15,0 1-19 0,0 1-3 0,0 0-1 0,0 0 0 16,0 0-5-16,-3-1-2 16,3-4 0-16,0 5 0 0,-3-3-1 0,3-3 0 0,-3-2 0 0,0 0 0 15,-3-3-2-15,3 1-1 0,0-1 0 0,0-5 0 16,-3 5 2-16,0 0 0 0,0 0 0 0,0-2 0 15,0-3-10-15,3 0-1 0,-6 5-1 0,3-8 0 32,0 3-11-32,3-2 10 0,-3 2-10 0,-3-3 10 15,3 0-10-15,0-2 10 0,-3 2-10 0,0-5 10 16,0 5-10-16,3 1 0 0,-3-4 0 0,1 6 0 16,-1-5-12-16,0 0-7 0,-3-3-1 0,0-3-1 15,0 0-91-15,0-5-17 0,-3-5-4 0,3 5-531 16,-6-10-107-16</inkml:trace>
  <inkml:trace contextRef="#ctx0" brushRef="#br0" timeOffset="209319.8179">6675 16200 1562 0,'0'0'34'0,"0"0"7"0,0 0 2 0,0 0 1 0,0 0-35 0,0 0-9 15,0 0 0-15,0 0 0 0,0 0 0 0,0 0 8 16,0 0-8-16,0 0-461 16,0 0-98-16</inkml:trace>
  <inkml:trace contextRef="#ctx0" brushRef="#br0" timeOffset="209767.4138">6988 16462 939 0,'0'0'20'0,"0"6"5"0,-3 2 1 16,3 0 1-16,-3-3-27 0,3 3 0 0,0 2 0 0,0-2 0 0,0 0 64 0,0 5 8 15,0 1 2-15,3-1 0 0,0 0-6 0,0 0-2 16,0 3 0-16,3 0 0 0,3-3-32 0,-3 1-6 16,3-1-2-16,-1 0 0 0,4-2-15 0,-3-3-3 15,3 2-8-15,-6-7 12 0,0 5-4 0,3-3-8 32,3-5 11-32,3-3-11 0,-3 1 24 0,-3-6-1 0,0 3-1 0,0-3 0 15,-3-6 23-15,2 6 5 0,-2-5 1 0,-6 0 0 16,0 0-2-16,0-1 0 0,3-1 0 0,-3 1 0 15,-3-1-16-15,0 1-3 0,0 1-1 0,0 2 0 16,-2-2-3-16,-1 5-1 0,0 0 0 0,-3-2 0 16,-3 7-11-16,3-7-2 0,0 7-1 0,3-5 0 15,-6 3-11-15,3-1 8 0,0 4-8 0,0 2 8 0,0-3-20 0,0 3-4 16,3 3 0-16,0 2-1 16,1-2-37-16,-1-1-7 0,0 4-2 0,0-1-554 15,3-2-111-15</inkml:trace>
  <inkml:trace contextRef="#ctx0" brushRef="#br0" timeOffset="210020.4486">7271 16457 1370 0,'0'0'39'0,"0"0"8"0,-6 5-38 0,0 3-9 15,9-2 0-15,-6 2 0 0,-3 5 29 0,3-3 4 0,6 4 1 0,0-1 0 16,-6 0 22-16,3 3 4 0,0-3 0 0,0 3 1 16,6 0-13-16,-6-3-2 0,0 0-1 0,0 1 0 15,3-1-21-15,0-5-5 0,-6 2-1 0,3-4 0 16,0-6-18-16,0 0-16 16,0 0 4-16,0 0 0 15,0 0-49-15,0 0-10 0,3-6-1 0,0-2-432 0,-3-2-85 0</inkml:trace>
  <inkml:trace contextRef="#ctx0" brushRef="#br0" timeOffset="210452.0204">7431 16558 1306 0,'0'0'28'0,"0"0"7"0,0 0 1 0,0 5 1 0,0 3-29 0,0-8-8 15,0 0 0-15,0 8 0 0,0-8 84 0,0 0 15 0,0 0 3 0,0 0 1 16,0 0-11-16,0 0-3 0,0 0 0 0,0 0 0 16,0 0-37-16,0-5-7 0,3-6-1 0,-3 3-1 15,-3 0-30-15,6-3-5 0,0-2-8 0,0 0 11 16,0 5-11-16,0-5 0 0,0 0 0 0,0 2 0 15,3-2 0-15,-3 5 0 0,0-3 0 0,0 3 0 16,3 0 0-16,-3 3 0 16,0 0 0-16,-3 5 0 0,0 0 0 0,0 0 0 15,0 0-9-15,6 2 9 0,-3 1 0 0,3 8 8 16,0-3-8-16,0 0 12 0,-3 5-4 0,3 0 0 16,0-2-8-16,0-3 12 0,0 5-4 0,-3 0-8 0,0-2 11 0,2-1-11 15,1 1 0-15,0 2 0 0,-3-5 0 0,0 3 0 16,3-4 0-16,-3-1-11 0,-3-6 0 0,0 0 0 15,0 0-49-15,9 2-9 0,0-2-3 0,-3-2 0 16,0-4-51-16,0-1-10 0,0-4-3 0,0 3-587 16</inkml:trace>
  <inkml:trace contextRef="#ctx0" brushRef="#br0" timeOffset="210698.6812">7687 16039 1512 0,'0'0'43'0,"0"0"9"0,0 0-42 0,0 0-10 0,0 0 0 0,0 0 0 0,0 0 30 0,0 0 4 16,0 8 1-16,0 0 0 0,3 0-4 0,-3 2-1 16,0 4 0-16,-6-4 0 0,3 6 6 0,0 0 0 15,0 0 1-15,0 8 0 0,0-3 10 0,1 5 1 16,-1 1 1-16,3 5 0 16,-3-6-5-16,0 0 0 0,6 6-1 0,0-5 0 0,-3-1-21 0,5 1-4 15,-2 2-1-15,3-6 0 0,0 1-17 0,0-3 0 16,-3 6 8-16,3-9-8 0,3 6-12 0,-3-3-7 15,-3-5-1-15,3 0 0 16,-3-3-53-16,3-5-11 0,0 3-3 0,0-8-498 16,-6-3-100-16</inkml:trace>
  <inkml:trace contextRef="#ctx0" brushRef="#br0" timeOffset="210883.8579">7547 16380 1634 0,'0'0'46'0,"0"0"11"0,0 0-45 0,0 0-12 32,0 0 0-32,0 0 0 0,6 3 17 0,3 0 2 0,0-3 0 0,0 0 0 15,0-3 21-15,3 0 5 0,0 1 1 0,3-4 0 16,0 1-22-16,0 0-5 0,-1-3-1 0,-2 3 0 16,3-3-32-16,-3 2-6 0,0-2-2 0,-3 1-521 15,3 1-104-15</inkml:trace>
  <inkml:trace contextRef="#ctx0" brushRef="#br0" timeOffset="211090.4333">7196 16087 2412 0,'-15'0'53'0,"15"0"11"0,0 0 3 16,0 0 0-16,0 0-54 0,-3 5-13 0,-3-2 0 0,6-3 0 16,3 8-51-16,-3-6-13 0,0-2-2 0,3 11-939 15</inkml:trace>
  <inkml:trace contextRef="#ctx0" brushRef="#br0" timeOffset="211752.6073">8429 16354 1429 0,'0'0'40'0,"0"0"10"0,0 0-40 0,0 0-10 15,0 0 0-15,0 0 0 0,0 0 53 0,0 0 9 0,0 0 2 0,2 5 0 16,1 3-8-16,0-3-2 0,-3 3 0 0,3-2 0 16,-3 4-11-16,0-2-3 0,0 0 0 0,0 5 0 15,0-2 2-15,0 0 0 0,0 2 0 0,0-3 0 16,0 4-14-16,0-1-4 0,0 0 0 0,0 6 0 15,0-4-3-15,3 1-1 0,-3 3 0 0,3-3 0 16,0 2-3-16,-3 1-1 0,3-3 0 0,3 2 0 0,-3-5-8 16,3 1-8-16,0-1 9 0,0 0-9 0,-3-2 0 0,3-3 0 15,0-3 0-15,0-3 0 0,-6-2-12 0,6 6-3 0,-6-6 0 0,6 0 0 32,3 0-21-32,-6-6-5 0,3 1-1 0,-3-3-606 0,0 0-120 0</inkml:trace>
  <inkml:trace contextRef="#ctx0" brushRef="#br0" timeOffset="211983.3524">8402 16087 2098 0,'0'0'46'0,"0"0"10"0,0 0 1 0,0 0 3 0,0 0-48 0,0 0-12 0,0 0 0 0,0 0 0 16,0 0 0-16,0 0 0 0,0 0-12 0,0 0 12 16,0 0-23-16,0 0 3 0,0 0 1 0,0 0 0 15,0 0-19-15,0 0-4 0,0 0-1 0,0 8-526 16,0-8-106-16</inkml:trace>
  <inkml:trace contextRef="#ctx0" brushRef="#br0" timeOffset="212368.2831">8705 16449 1429 0,'0'0'40'0,"0"0"10"0,0 0-40 0,0 0-10 16,0 0 0-16,0 0 0 0,0 0 69 0,0 3 12 16,0 7 3-16,0-4 0 0,0 2-10 0,0 0-2 15,0-3 0-15,0 3 0 0,3 2-16 0,-3 1-3 0,0 0-1 0,0 2 0 16,0 3-7-16,0 0-1 0,3 2-1 0,-3-2 0 15,3 8-20-15,-3-8-4 0,3 7-1 0,0-4 0 16,0-3-18-16,0 2 0 16,0-4 0-16,0-1 0 0,0 0-12 0,0-2-7 0,0-1-1 0,0-5 0 31,-3-5-30-31,0 0-6 0,3 8-2 0,-3-8 0 16,0 0-110-16,0 0-21 0,0 0-5 0</inkml:trace>
  <inkml:trace contextRef="#ctx0" brushRef="#br0" timeOffset="212636.6552">8565 16560 1818 0,'0'0'40'0,"0"0"8"0,0 0 1 0,0 0 3 0,0 0-42 0,0 0-10 0,9 3 0 0,-3-3 0 15,3 0 39-15,-3 0 5 0,3 0 2 0,0 0 0 32,3 0-8-32,0 0-2 0,3 0 0 0,0 0 0 15,2 0-25-15,-2 0-11 0,0 0 8 0,-3-3-8 16,6 1 0-16,-6-1 0 0,3-2 0 0,0 5 0 16,-3-3-40-16,2-2 0 0,-2-1 0 0,0 4-562 0,-3-3-113 0</inkml:trace>
  <inkml:trace contextRef="#ctx0" brushRef="#br0" timeOffset="213321.3316">8979 16272 1735 0,'0'0'38'0,"0"0"8"0,0 0 2 0,0 0 0 0,0 0-38 0,6-3-10 0,-6 3 0 0,9-5 0 16,0-3 25-16,0 0 3 0,0 0 1 0,0-2 0 15,0-4 4-15,0 6 1 0,-3-5 0 0,0 0 0 16,-1 0 3-16,1-1 1 0,3 4 0 0,0-3 0 0,-3-1-11 0,0 9-3 15,0-3 0-15,0 0 0 0,0 3-7 0,-3 0-1 0,-3 5-1 0,0 0 0 16,0 0 3-16,0 0 1 0,0 0 0 0,0 0 0 16,0 0-3-16,0 0 0 0,0 8 0 0,0 0 0 15,0-1-7-15,0 1-1 0,0 6-8 0,-3-4 12 16,0 3-12-16,0 3 0 0,3 0 0 0,-3 0 0 16,3 5 0-16,-3-2 0 0,3 5 0 0,0-3 0 15,3 0 0-15,-3 3 0 16,0-3 0-16,0 5 0 0,3-2 0 0,-3-3 0 15,0 1 0-15,0-1 0 0,0-5 0 0,0 7-10 16,0-1 10-16,0-1-8 0,0 0 8 0,0 3-12 16,3-3 12-16,-3-3-12 0,0 4 1 0,0-1 0 15,3-5 0-15,-3 2 0 0,0-5-1 0,-3 3 0 16,3-3 0-16,-3-2 0 0,3 2 12 0,0-5-8 16,-6 3 8-16,3-3-8 0,0-3 8 0,3 3 0 0,-6-3-9 0,3-2 9 15,-3 2-13-15,0-5 1 0,0 5 1 0,0-5 0 16,-2 0 11-16,-1 0 0 0,0-5 0 0,0 5-8 15,0-2 8-15,0-1 12 0,0 0-2 0,0-2-1 16,3 5 6-16,0 0 1 0,-3-3 0 0,3 1 0 16,3-1 4-16,3 3 0 0,-6-5 1 0,6 5 0 15,0 0 3-15,0 0 1 0,0 0 0 0,0 0 0 0,0-6-2 0,0 6-1 0,0 0 0 0,6-2 0 16,3-4-14-16,0 6-8 0,3 0 10 0,3 0-10 16,0 0 11-16,0 0-11 0,6 0 12 0,-1-2-12 15,4 2 8-15,-3-3-8 0,0 1 0 0,3 2 0 16,-4 0 0-16,1-6 0 0,-3 6 0 0,0 0 0 31,-3 0-14-31,0 0-10 0,0 0-1 0,-3 0-722 16,-3 0-144-16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56:16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9107 14213 640 0,'0'0'14'15,"0"0"3"-15,0 0 1 0,0 0 0 0,0 0-18 0,0 0 0 0,0 0 0 0,-3-5 0 16,0 0 66-16,3 0 10 0,0-1 1 0,-3 1 1 0,3 0-27 0,0-1-6 16,0 1-1-16,0-3 0 0,0 3 17 0,0-3 3 15,0 3 1-15,0-1 0 0,0-2 17 0,0 3 3 0,0 0 1 16,0 0 0-16,0-1-16 0,0 6-3 0,0 0-1 16,0 0 0-16,3-5-14 0,-3 5-2 0,0 0-1 0,0 0 0 15,0 0-13-15,0 0-4 0,0 0 0 0,0 0 0 31,0 0-9-31,0 0-3 0,0 8 0 0,0 0 0 16,0 0-4-16,0 2-2 0,0 1 0 0,0 2 0 0,0-2 0 16,0 2 0-16,0 0 0 0,-3 0 0 15,3 1-6-15,0-1 0 0,0 0-8 0,-3 0 12 0,3 3-12 0,-3 0 9 16,3 3-9-16,0-1 8 0,0 3-8 0,0 0 0 0,-3 6 9 0,3-1-9 16,0 1 0-16,-3 2 0 0,3-3 0 0,0 4 0 15,0-1 0-15,-3 0 8 0,3-3-8 0,-3 1 0 16,3-1 0-16,0 1 0 0,3-1 0 0,0 0 0 15,-3 1 0-15,3 2 0 0,-3 0 0 0,3 0 0 16,0 0 0-16,0 0 0 0,-3-2 0 0,3-3 0 16,-3 2 0-16,0-5 9 0,0 3-9 0,0-3 0 15,0-2 16-15,0-1-3 0,0-2-1 0,0-3 0 16,0 1 0-16,0-1 0 0,0-2 0 0,0-4 0 0,0 1 0 0,0 0-1 0,0 0 0 16,0-8 0-16,0 0-11 0,0 6 10 0,0-6-10 15,0 0 10-15,0 0-10 0,0 0 0 0,0 0 0 0,0 0 8 16,0 7-8-16,0-7 0 0,0 0 0 0,0 0 0 15,0 0 0-15,0 0 0 0,0 0 0 0,0 0 0 16,0 0 0-16,0 0-17 0,0 0 4 0,0 0 1 31,0 0-9-31,0 0-2 0,0 0 0 0,0-5 0 16,0 0-14-16,0 5-3 0,0 0-1 0,0-5 0 16,0-3-33-16,0 2-6 0,0 1-2 0,0 5-542 15,0-5-108-15</inkml:trace>
  <inkml:trace contextRef="#ctx0" brushRef="#br0" timeOffset="515.2984">9012 15100 1584 0,'0'0'35'0,"0"0"7"0,0 0 2 0,0 0 0 0,0 0-36 0,0 0-8 0,0 0 0 0,0 0 0 16,0 0 68-16,0 0 12 0,0 0 3 0,0 0 0 16,0 0-34-16,0 0-6 0,0 0-2 0,0 0 0 15,0 8-7-15,0-3-2 0,0 3 0 0,0 0 0 16,3 2-4-16,0-2-2 0,-3 3 0 0,3 2 0 0,3 0-11 0,-3 3-3 15,3 0 0-15,-3 3 0 0,3-1-2 0,-3 3-1 16,3 1 0-16,-3-1 0 0,3 3 0 0,-4-3 0 16,4 0 0-16,-3-3 0 0,3 1-1 0,-3-1 0 15,3-2 0-15,-3-2 0 0,3-1 9 0,-3 0 2 16,3-2 0-16,-3-3 0 0,0-1 12 0,-3-7 2 0,0 0 1 0,0 0 0 16,0 0 5-16,6 0 1 0,0-2 0 0,0-3 0 15,0-3-1-15,0 2 0 0,3-7 0 0,-3 2 0 16,3-2-6-16,0-3-1 0,0 1 0 0,-1-4 0 15,7-2-16-15,-3-3-3 0,0 3-1 0,0 0 0 16,3 0-12-16,-6-1 8 0,3 6-8 0,-3 1 0 16,-3 1 0-1,0 1 0-15,3 3 0 0,-6 2 0 0,2 0 0 0,-2 0 0 16,3 2 0-16,-3 1 0 0,0 0-9 0,-3 5-8 0,3-5-2 16,0-1 0-1,-3 1-37-15,0 5-8 0,3-5-2 0,-3 5-769 0,0 0-153 0</inkml:trace>
  <inkml:trace contextRef="#ctx0" brushRef="#br0" timeOffset="1416.1539">9705 14983 1612 0,'0'0'45'0,"0"0"11"0,0 0-44 0,0 0-12 0,0 0 0 0,0 0 0 16,0 0 40-16,0 6 7 0,0-6 1 0,0 0 0 15,0 0-9-15,0 8-2 0,0-8 0 0,0 0 0 16,3 5-17-16,3 0-3 0,0-2-1 0,3-1 0 16,0 1 0-16,0 0 0 0,0-1 0 0,3 1 0 15,-3-3-2-15,0 0-1 0,0 0 0 0,3 0 0 16,-3 0-5-16,0 0-8 0,-1 0 11 0,1 0-11 16,0-3 12-16,0 3-12 0,0-2 12 0,0 2-12 15,0 0 14-15,-3 0-4 0,0 0-1 0,3 2 0 16,-9-2-1-16,3 3 0 0,-3-3 0 0,6 5 0 15,-6-5 0-15,6 6-8 0,-3-1 12 0,0 0-4 16,-3 3 3-16,0 0 0 0,-3 0 0 0,0 0 0 0,0 0-2 16,0 2 0-16,0 1 0 0,0-3 0 0,-3 3-9 0,0-1 10 15,0 1-10-15,0-1 10 0,-3 1-10 0,3 0 0 16,0-1 0-16,0 1 8 0,-3 2-8 0,3-3 0 16,0 1 0-16,3 0 8 0,-3-1-8 0,1 1 0 15,2-3 0-15,0 2 0 0,0-4 0 0,0 2 0 0,3-8 0 0,-3 5 0 16,3-5 9-16,0 0 0 0,0 0 0 0,0 0 0 15,0 0 10-15,0 0 1 0,0 0 1 0,6 3 0 16,0 2-7-16,-1-3-2 16,-5-2 0-16,6 3 0 0,3-3-12 0,0 0 11 0,0 0-11 0,0 0 10 0,0-3-10 0,3 3 0 31,-3 0 0-31,3-2 0 0,-3 2 0 0,3 0 0 0,0-3 0 0,-3 3 0 0,2-2 0 0,1 2 0 16,0 0 0-16,-3-3 0 0,3 0 0 0,-3 3 0 0,0-2 0 15,0 2-11 1,0 0-29-16,-3-3-7 0,3 3-1 0,-3-3-637 0,-6 3-128 0</inkml:trace>
  <inkml:trace contextRef="#ctx0" brushRef="#br0" timeOffset="1700.1534">9759 15198 1530 0,'0'0'43'0,"0"0"10"0,0 0-42 0,0 0-11 0,0 0 0 0,0 0 0 16,0 0 47-16,0 0 7 0,0 0 2 0,6 0 0 16,0 0 8-16,0 0 3 0,3 0 0 0,-3 0 0 15,0 0-23-15,3 0-4 0,-3 0 0 0,3 0-1 16,-1 2-26-16,1 1-5 15,0-3 0-15,3 3-8 0,-3-3-12 0,0 0-8 16,3 2-3-16,0-2 0 16,-3 0-157-16,3 0-31 0,0 0-6 0,0-2-2 0</inkml:trace>
  <inkml:trace contextRef="#ctx0" brushRef="#br0" timeOffset="2031.4245">10140 15269 899 0,'0'0'25'0,"0"8"7"0,0-3-32 0,3 6 0 0,0-3 0 0,0 0 0 15,0 0 55-15,0 2 5 0,3-2 0 0,0 0 1 16,0 0-11-16,3 0-2 0,0-3-1 0,0-2 0 0,-1 2-2 0,1-5 0 15,0 0 0-15,0-5 0 0,-3 2 10 16,3-2 1-16,-3-3 1 0,3 0 0 0,-3 0 14 0,0-2 2 16,0 2 1-16,-3-3 0 0,3 1 1 0,-3-1 0 15,-3 0 0-15,3 1 0 0,-6 2-16 0,3-3-3 16,-3 3-1-16,0 0 0 0,-3 3 5 0,0 0 0 16,-3-3 1-16,3 5 0 0,-6 1-12 0,3-4-2 15,-6 4-1-15,3 2 0 0,1 0-30 0,-1 0-7 0,0 2-1 16,0 1 0-16,3 0-24 0,0 2-6 0,0 0-1 0,0 3-1186 15</inkml:trace>
  <inkml:trace contextRef="#ctx0" brushRef="#br0" timeOffset="4233.8892">9009 9821 849 0,'0'0'18'0,"0"0"4"0,0 0 1 0,0 0 2 0,0 0-25 0,0 0 0 16,0 0 0-16,0 0 0 0,0-5 47 0,0 0 4 16,0-1 1-16,3-1 0 0,-3-1 8 0,3 0 3 15,0-3 0-15,-3 3 0 0,3-2 1 0,-3 2 1 0,3 0 0 0,0 2 0 16,0-2 8-16,-3 3 2 16,0 5 0-16,0 0 0 0,0 0-38 0,0 0-7 15,0 0-2-15,0 0 0 0,9 0-9 0,-6 0-3 16,-3 0 0-16,6 5 0 0,-3 3-6 0,0-2-2 0,-3 2 0 0,3 0 0 0,0 7 0 0,-3 1 0 31,0-2 0-31,0 1 0 0,0 7-8 0,3-1 10 0,-3-3-10 0,-3 3 10 0,0 1-10 0,3 4 8 16,0 6-8-16,0-3 8 15,-3 0-8-15,0 0 8 0,3 3-8 0,0 0 8 16,3-1-8-16,-6 1 0 0,0-3 0 0,0 0 8 0,0 0-8 0,3 1 0 0,0-4 0 16,0 0 8-16,3-2-8 0,-3 0 0 0,-3 0 0 0,0 0 0 15,6-3 0-15,-3 0 0 0,0-2 0 0,-3-4 8 31,0 1-8-31,0-2 8 0,6-1-8 0,-3-5 8 16,0 2 0-16,0-2-8 0,-3 3 12 0,0-6-4 16,3-5-8-16,0 3 0 0,0 5 0 0,-3-3 0 0,3-5 0 15,0 0 0-15,0 5 0 0,0-5 0 16,0 0-33-16,0 0-3 0,-3-8 0 0,0 3 0 16,3 5-108-16,0 0-21 0,0-5-5 0</inkml:trace>
  <inkml:trace contextRef="#ctx0" brushRef="#br0" timeOffset="4655.2802">8964 10451 1584 0,'0'0'35'0,"0"0"7"0,0 0 2 0,0 0 0 0,-3 8-36 0,3 0-8 16,0 0 0-16,0 2 0 0,0 1 38 0,0 2 6 0,3-2 0 0,-3 2 1 16,3 0-10-16,0 6-3 0,3 2 0 0,-3-2 0 15,6-1-8-15,-3 1-1 0,-3-1-1 0,0 1 0 16,3-1 5-16,0-2 1 0,-3 0 0 0,0 2 0 16,3 1-1-16,-3-3 0 0,0-3 0 0,0 0 0 0,3 0 1 15,-3-7 1 1,0 2 0-16,-3-8 0 0,0 0 1 0,0 0 0 0,6 5 0 0,-6-5 0 0,0 0 3 0,0 0 1 0,9 3 0 0,-1-3 0 31,-8 0-2-31,9-3 0 0,-3-2 0 0,0-1 0 0,0-2 0 0,0 1-1 0,0-4 0 0,0 3 0 16,-3-5-13-16,3 2-2 0,0 1-1 0,3-1 0 15,-3-2-15-15,0 2 9 0,3 1-9 0,0-4 8 16,-3 1-8-16,3 3 0 0,-3-1 0 0,2 0 0 16,-2 3 0-16,3 1 0 0,-3-1 0 0,-3 2 0 15,6-2-17-15,-6 3-6 0,3 0-1 0,-3 0-781 31,3 2-157-31</inkml:trace>
  <inkml:trace contextRef="#ctx0" brushRef="#br0" timeOffset="5355.6436">9554 10361 1634 0,'0'0'46'0,"0"0"11"0,0 0-45 0,0 0-12 0,0 0 0 16,0 0 0-16,0 0 48 0,3 5 7 0,0 1 1 0,0-1 1 31,3 0-26-31,-1-2-6 0,4 0-1 0,0-1 0 16,0-2-9-16,3 0-3 0,0-2 0 0,0-1 0 0,0 0-1 0,0 3-1 15,3-2 0-15,-3-1 0 0,-3 0-10 0,2 1 8 0,1 2-8 0,-3-3 8 0,3 3-8 0,-3 0 0 16,0 0 0-16,0 0 8 0,-3 0-8 0,0 3 8 16,-6-3-8-16,6 2 8 0,0 4 0 0,-3-1-8 15,0 3 12-15,-3 2-4 0,0-2 2 0,0 3 0 31,-3 2 0-31,-3 0 0 0,3 1-10 0,-3 2 12 0,0-1-12 0,0 1 12 16,-3 3-12-16,0-1 0 0,3-2 0 0,0 0 8 16,-3 0-8-16,3 2 0 0,-3-2 0 0,3 0 0 15,0-3 0-15,1 1 0 0,-1-4 0 0,3-2 0 16,0 3 0-16,3-3 0 0,-3-3 0 0,3-5 0 16,0 0 0-16,0 0 0 0,0 0 0 0,0 0 0 15,3 5 22-15,-3-5-1 0,6 0 0 0,2 0 0 0,1 0 3 0,0-2 0 16,0 2 0-16,0-3 0 0,3 0-12 0,-3 1-1 15,3-4-1-15,0 1 0 0,0 0-10 0,0 2 0 16,0 1 0-16,-3-1 8 0,2-5-8 0,1 3 0 0,-3-1 0 16,3 1 0-16,-3 0-15 0,0 2-5 0,-3-5 0 0,3 6-1 31,-3 2-54-31,0-3-10 16,0-2-3-16</inkml:trace>
  <inkml:trace contextRef="#ctx0" brushRef="#br0" timeOffset="5593.9489">9479 10530 1584 0,'-6'-2'35'0,"6"2"7"0,0 0 2 0,0 0 0 0,0 0-36 0,0 0-8 0,12-3 0 0,-3 0 0 15,3 1 30-15,-3-3 4 0,6 5 1 0,-3-3 0 16,0 0-9-16,3 1-2 0,-4 2 0 0,1 0 0 0,0-3-16 0,3 0-8 16,-3 3 8-16,-3 3-8 15,6-3 0-15,-3 3-20 0,0-3 3 0,-3 0-511 16,2 0-101-16</inkml:trace>
  <inkml:trace contextRef="#ctx0" brushRef="#br0" timeOffset="5802.2649">9970 10525 1576 0,'0'13'35'0,"0"-7"7"0,0-1 2 0,-3 3 0 0,0 2-36 0,3 1-8 15,0 0 0-15,-3-1 0 0,3 3 57 0,0 1 10 0,0-1 1 0,0 0 1 16,0 0-33-16,3-2-6 0,-3 0-2 0,6-1 0 15,-3-5-38-15,3 6-8 0,-3 0-2 0</inkml:trace>
  <inkml:trace contextRef="#ctx0" brushRef="#br0" timeOffset="8220.951">7667 4471 1350 0,'-6'14'29'0,"6"-14"7"0,0 0 0 0,0 0 3 0,-6 5-31 0,6-5-8 0,0 0 0 0,-3 3 0 16,3-3 57-16,-3 5 11 0,3 0 1 0,0 1 1 16,9-1-38-16,-6 0-7 0,-3-5-1 0,0 0-1 15,8 3 0-15,4 2 0 0,-12-5 0 0,0 0 0 0,12 3-4 0,3-1-1 16,-3 4 0-16,3-4 0 0,-6-2 11 0,6 0 3 16,6 0 0-16,-4 0 0 0,1 0-8 0,0-2 0 15,3 2-1-15,0 0 0 0,0-3-11 0,0 0-1 16,-1 3-1-16,-2 0 0 0,3 3-10 0,0-3 0 15,0 0 9-15,0 0-9 0,-1 0 0 0,7 0 8 16,-3 0-8-16,3-3 0 16,3 3 0-16,-7 0 0 0,4-2 0 0,-3-1 0 15,3 0 0-15,-3 1 0 0,-1471 2 0 0,2935-3 0 0,-1467 0 0 0,-3 3 8 0,3-2-8 0,-3 2 0 16,0 0 0-16,-1-3 0 0,4 3 0 0,-3-2 0 16,0-1 0-16,-3 3 8 0,-15 0-8 0,15 0 0 15,3 0 0-15,-4-3 8 0,-5 1-8 0,3-1 0 16,3 3 9-16,-3 0-9 15,0 0 12-15,0-3-12 0,-3 3 12 0,-9 0-4 0,15 0 0 0,-6 0-8 16,0-2 10-16,-9 2-10 0,8-3 8 0,-8 3-8 16,0 0 0-16,12 3 8 0,0-3-8 0,-12 0 0 15,0 0 0-15,6-3-16 0,-6 3 3 0,9-3-941 16</inkml:trace>
  <inkml:trace contextRef="#ctx0" brushRef="#br0" timeOffset="9348.8044">6919 4712 860 0,'3'29'19'0,"-3"-29"4"0,0 0 1 0,0 0 0 0,0 0-24 0,3 8 0 0,-3-8 0 0,0 0 0 15,3 8 68-15,-3-8 10 0,0 0 2 0,6 6 0 16,0-1 0-16,-6-5 0 0,3 0 0 0,3 0 0 16,-6 0-21-16,3 0-4 0,3-3-1 0,-3 3 0 15,-3-5 3-15,0 5 1 0,3-5 0 0,-3 5 0 16,0 0-1-16,0 0 0 0,3-3 0 0,-3-2 0 0,3-1-9 15,-3-2-3-15,-3 3 0 0,3-3 0 0,0 3-19 16,0 0-4 0,-3-1-1-16,0-2 0 0,0 6-7 0,0-4-2 0,-3-4 0 0,0-1 0 15,0 3 4-15,0-2 0 0,-3 2 0 0,0-3 0 0,3 3 0 0,-2-2 1 0,-1 4 0 0,0-2 0 16,0-2-17-16,0-1 8 0,-3 3-8 0,3 0 0 16,0 0 11-16,0 1-11 0,-3-4 10 0,3 3-10 15,3 0 8-15,-3 3-8 0,0 0 0 0,1 2 9 31,-1-2 1-31,3-1 0 0,3 1 0 0,3 5 0 0,0 0-10 0,-6-3 10 16,3-2-10-16,3 5 10 0,0 0-10 0,0 0 0 16,0 0 0-16,0 0 0 0,0 0 0 0,0 0 0 15,0 0 0-15,0 0 0 0,9 0-11 0,0 0 11 16,0-3-8-16,2 6 8 0,-2 0 0 0,6-3 0 0,0 0 0 16,0-3-8-16,0 3 8 0,3 0 0 0,3-3 0 0,-4 1-8 15,-2-1 8-15,6 0 0 0,0 1 0 0,0 2 0 16,0-3 0-16,0 3 0 0,-1-2 0 0,1-1 0 15,6-2 0-15,-6 2 0 0,-9-2 0 0,3 2 0 16,5 0 0-16,-2 1 0 0,-6-1 0 0,0 0 0 31,0-2-28-31,0 0-4 0,-3 2-1 0,0-2-1047 16</inkml:trace>
  <inkml:trace contextRef="#ctx0" brushRef="#br0" timeOffset="10606.1176">6675 5096 1120 0,'0'0'32'0,"0"0"6"16,0 0-30-16,0 0-8 0,0 0 0 0,0 0 0 0,0 0 79 0,0 0 14 15,0-5 3-15,0 5 1 0,0 0-17 0,-3-6-4 0,3 6-1 16,0-5 0-16,0 5-21 0,3-8-4 0,-3 8-1 0,0-5 0 15,3 2-13-15,0-2-4 16,3 5 0-16,-3-3 0 0,3 1-15 0,3-4-3 0,-3 4-1 16,3-4 0-16,0 6-13 0,0-2 9 0,3-1-9 0,0-2 8 15,0 2-8-15,-1 3 0 0,-2-3 0 0,3 3 8 32,0 0-8-32,0-2 0 0,-3 2 0 0,0 0 8 0,3 5-8 0,-12-5 0 15,9 3 9-15,-9-3-9 0,6 10 11 0,0 1-3 16,-3-1 0-16,0 4 0 0,-6-4 0 0,0 4-8 15,0-1 12-15,0 3-4 0,-3 0 4 0,-3-1 0 16,0 4 0-16,3-3 0 0,0 0-3 0,0-3 0 0,-6 0 0 0,6 0 0 31,0 1-9-31,0-4 10 0,-3-2-10 0,3 3 10 0,0-3-10 0,3 0 0 0,1-1 9 0,-4-1-9 16,0-4 0-16,6 4 0 0,0-6 0 0,0 0 8 16,0 0 1-16,0 0 1 0,0 0 0 0,12 0 0 15,2 2-1-15,-2-4 0 0,-3 2 0 0,3-3 0 16,3 3-9-16,-3-3 8 0,-3-2-8 0,3 2 8 15,0-2-8-15,3 3 0 0,-7-4 0 0,4 4 0 0,0-4 0 16,0-2 0 0,0 3 0-16,-3-3 0 15,0 3-21-15,0 0-7 0,0 2 0 0,0-2-1 16,0 2-34-16,-9 3-6 0,6-3-2 0,-6 3-543 0,9-5-109 0</inkml:trace>
  <inkml:trace contextRef="#ctx0" brushRef="#br0" timeOffset="10837.8667">6598 5278 1400 0,'3'-15'40'0,"-3"15"8"0,0 0-39 0,0 0-9 0,0 0 0 0,6 5 0 16,-6-5 32-16,6 0 4 0,0 3 0 0,3-3 1 15,0-3 2-15,3 0 0 0,-1-2 0 0,1 0 0 16,0 2-15-16,0 0-2 0,0-2-1 0,3 2 0 16,0 1-13-16,0-1-8 0,3 3 8 0,-4 0-513 15,4-3-103-15</inkml:trace>
  <inkml:trace contextRef="#ctx0" brushRef="#br0" timeOffset="11259.6466">7015 5212 1699 0,'0'6'37'0,"0"-6"8"0,0 0 2 0,0 0 1 0,0 0-39 0,0 0-9 16,0-3 0-16,0 3 0 0,0 0 36 0,0 0 6 0,3-5 1 0,0-1 0 15,3 4-33-15,-1-4-10 0,-2 1 0 0,6 0 0 16,0 0 8-16,0 2-8 0,3 0 0 0,-3 1 0 16,0 2 10-16,0-3-10 0,0 3 8 0,0 0-8 15,-3 5 8-15,3 1-8 0,-3-1 8 0,-3 0-8 16,-3-5 12-16,0 8-4 0,0 3 0 0,0-1 0 0,6 3 0 0,0-2 0 16,-9 2 0-16,0 1 0 0,3-1-8 0,-3 3 12 15,0-3-12-15,0 3 12 0,0-3-12 0,-3 3 0 16,3-3 0-16,-3-2 8 15,0-1-8-15,3-2 0 0,3-3 0 0,0 3 8 0,-3-2 11 0,3-6 1 16,0 0 1-16,0 0 0 0,0 0 15 0,0 0 2 16,0 0 1-16,6 5 0 0,3-5-5 0,-9 0-1 0,0 0 0 0,12 0 0 15,0-3-15-15,2-2-3 0,-5 2-1 0,-9 3 0 16,12-2-14-16,0 2 0 0,3-3 8 0,-3 0-8 16,-12 3 0-16,12 0-8 0,6-2 8 0,-3 2-708 15,3-3-135-15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58:19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9223 1789 0,'0'0'39'0,"0"0"8"0,0 0 1 0,0-5 4 16,-9 2-42-16,9 3-10 0,-3-2 0 0,3 2 0 0,0 0 80 15,0 0 15-15,-6-3 2 0,6 3 1 0,0 0-38 0,0 0-7 16,0 0-1-16,0 0-1 0,0 0-23 0,9 0-4 0,0 0 0 0,6 0-1 0,-3 0-2 0,3 3 0 15,3-3 0-15,3 0 0 0,-1 0-7 0,1 0-2 16,3-3 0-16,3 3 0 0,-9-2-3 0,6-1-1 16,-4 0 0-16,1 3 0 0,0-2-8 0,0-1 0 15,-3 0 0-15,3-2 0 0,-4 2 0 0,4-2 8 16,-3 0-8-16,3 2 0 0,-3-2 0 0,0 2 0 31,0 1-14-31,-4-4-743 0,4 6-149 0</inkml:trace>
  <inkml:trace contextRef="#ctx0" brushRef="#br0" timeOffset="739.6281">3645 9149 1645 0,'6'19'36'0,"-6"-19"7"0,0 0 1 0,0 0 4 0,0 0-39 0,0 0-9 0,0-5 0 0,-6-1 0 0,3 4 61 0,3-6 11 16,-3-3 1-16,3 0 1 0,0 4-25 0,-3-1-5 15,0-6 0-15,0 1-1 0,3 0-8 0,-6 2-2 16,0 3 0-16,3 0 0 0,-3-2-1 0,0 2-1 16,-2 3 0-16,-1-1 0 0,3 6-12 0,6 0-3 15,-12 0 0-15,-3 0 0 0,0 3-8 0,6 2-8 16,-3 3 12-16,3 3-12 0,-3-1 0 0,0 6 0 0,1 0 0 0,2 5 0 16,-3 0 0-16,3 6-9 0,6-3 9 0,-3 2-8 15,0-2 8-15,3 2-10 0,6 1 10 0,0-3-10 16,3 0 10-16,0 2 0 0,3 0 0 0,3-4 0 15,0-1 0-15,2-3 0 0,-2-2 0 0,0-5 0 16,3-1 0-16,6-4 0 0,-9-6 8 0,6-3-8 16,3 0 0-16,-4 1 0 15,4-4 0-15,0-1-8 16,0-9-15-16,0 0-2 0,0 3-1 0,-4-6 0 16,4-2-39-16,-3 0-8 0,3-6-2 0,-3-2-543 0,0-3-109 0</inkml:trace>
  <inkml:trace contextRef="#ctx0" brushRef="#br0" timeOffset="1502.0276">3913 8427 1353 0,'-9'-26'29'0,"6"15"7"0,3 3 0 0,0 0 4 0,-3-3-32 0,3 4-8 16,-3 1 0-16,3 6 0 0,0 0 58 0,0 0 10 15,0 0 3-15,0 8 0 0,3 3-7 0,-3 5-2 16,0 0 0-16,0 5 0 0,0 5-37 0,0 3-7 16,0 6-2-16,0-1 0 0,0 6 2 0,3 2 0 15,0 6 0-15,3-1 0 0,-6 1-6 0,3 5-2 16,-3 0 0-16,6 2 0 15,-6 1-10-15,3-3 10 0,0-3-10 0,-3 3 10 16,3-3 2-16,-3-2 1 0,0-8 0 0,-3-1 0 16,3-4 9-16,0-4 2 0,0-1 0 0,-3-4 0 15,3-2 10-15,0-3 2 0,3-5 1 0,0-3 0 16,-6-5-7-16,3 0-2 0,3 0 0 0,-3-8 0 16,0 0 0-16,0 0-1 0,3-8 0 0,3 0 0 15,0-3 10-15,3-4 3 0,-6-7 0 0,0-4 0 0,3-1-20 0,3-2-4 0,2-2-1 16,1 2 0-16,3-1-15 0,-3 4 0 15,0-1 8-15,3 1-8 0,-3 5 0 0,0 2 8 0,0 1-8 0,0 2 0 16,2 5 0-16,-5 3 0 0,0 3 0 0,3 0 0 16,-6 2 0-16,3 3 0 15,0 3-8-15,-9-3 8 0,9 5-8 0,0 3 8 16,-3 5-12-16,0 3 12 0,-3 3-9 0,0-3 9 0,3-1 0 0,-6 4-9 0,3-1 9 16,-3 4 0-16,0-1 0 0,3-3 0 0,-6 4 0 15,3-1 0-15,-3 2 0 0,3-4 0 0,0-6 0 0,0 6 0 16,0-1 0-16,3-2 0 15,0-3-36-15,0-2-1 0,-3-3-1 0,6 0 0 16,-3-3-52-16,3-8-10 0,0 1-3 0,2-3 0 31,4-1-49-31,-3-2-9 0,0-2-3 0,0-1 0 0,0-2 32 16,0-3 7-16,3 0 1 0,0-2 0 0,-3 2 61 0,0 0 13 16,0 0 2-16,0 0 1 0,-1-2 87 0,-2-1 16 0,0 6 4 0,-3 0 1 15,0-1 43-15,0 4 9 0,-6 2 2 0,3-3 0 16,-3 6-19-16,3 0-4 0,-3-1-1 0,3 6 0 0,0 0-7 0,0 0-2 0,0 0 0 0,-6 3 0 31,-3 5-42-31,4-3-9 0,2 1-2 0,0 4 0 0,-3 1-29 0,0 2 0 16,3 6 0-16,0 2 0 0,3 0 0 0,0 0 0 0,0-2 0 15,0 2 0-15,6-3 0 0,0-2 0 0,0 3-8 0,0-1 8 16,-1-2 0-16,4 0 0 0,3-3 0 0,-6-5 0 16,0 3 0-16,3-9 0 0,3-2-8 15,0 0 8-15,0 3 0 0,-6-8 11 0,6-1-2 0,-3-2 0 31,0 0 31-31,0-5 7 0,-1-3 1 0,-2 1 0 16,0-4 10-16,-3 3 2 0,-3-2 1 0,0 2 0 0,-3-3-4 16,-3 3-1-16,0 3 0 0,-2-3 0 0,-1 0-19 0,0 3-4 15,-3 3-1-15,6 2 0 0,-3-6-17 0,3 6-4 16,-3 0-1-16,3 3 0 0,-3 5-22 0,9 0-4 16,-3-5 0-16,3 5-1 15,0 0-102-15,0 0-20 0,0 0-4 0,0 0-651 0,9 3-130 0</inkml:trace>
  <inkml:trace contextRef="#ctx0" brushRef="#br0" timeOffset="1838.5656">4684 9226 1990 0,'0'16'44'0,"0"-16"8"0,0 0 3 0,0 0 1 0,-6 5-44 0,6-5-12 16,-6 0 0-16,-3 3 0 0,3 2 68 0,0 0 12 0,0 1 3 0,0 2 0 15,-3-3-47-15,0 3-10 0,4 2-2 0,-1 1 0 16,3 2-24-16,0 1 0 0,0 1 0 0,0 4 0 15,3 2 0-15,0 0 0 0,0 0 0 0,3-2 0 16,0-1 0-16,3-2 0 0,-3-2 0 0,3-1 0 31,2-3 0-31,1-2 0 0,0 3 0 0,0-6 0 16,0 0 0-16,0-2 0 0,0-3 0 0,3-3 0 0,-3-2 9 16,0 0 7-16,-3 0 0 0,3-3 1 0,0-3 29 0,-3-2 6 15,-1 0 0-15,1-1 1 0,-3 1-1 0,3-3-1 16,-6-2 0-16,0 2 0 0,-3 0-25 0,0 0-5 15,0 3-1-15,0-3 0 16,-2 3-7-16,-1 0-1 0,3-3-1 0,-3 5 0 0,0-2-11 0,3 0 0 0,-6 2-12 0,6 3 12 31,0 3-64-31,0 0-6 0,3-1-1 0,0 1-743 0,0 5-149 0</inkml:trace>
  <inkml:trace contextRef="#ctx0" brushRef="#br0" timeOffset="2419.0784">4934 9078 1839 0,'-6'21'40'0,"6"-21"9"0,0 0 2 0,-6 5 1 0,-3-2-42 0,0 0-10 0,9-3 0 0,-3 2 0 16,-6 1 80-16,3 0 15 0,0 2 2 0,0 0 1 16,-2-2-49-16,5 5-9 0,3-8-3 0,-6 5 0 15,6-5-20-15,-3 8-4 0,0 0-1 0,3 2 0 0,3 1-12 16,-3 0 0-16,6-1 0 0,0 1 0 0,2 2-9 0,-2-2 9 15,0-1 0-15,3 3-9 0,-3 1 9 0,3-1-8 16,3 3 8-16,-3 0-8 0,0-3 8 0,-3 3 0 0,3 0 0 0,-3-1 0 16,0-1 0-16,-3-1 0 0,-3 0 0 0,0-2 0 15,0 2 0-15,-3-2 9 0,0-1-9 0,-3 1 0 16,0-3 12-16,0 0-4 0,0-3 0 0,-6 3-8 16,3-3 23-16,3-2-3 0,6-3 0 0,0 0 0 15,-9 2 6-15,0-2 1 0,0-2 0 0,9 2 0 16,0 0-17-16,0 0-10 0,0 0 12 0,0 0-12 15,0 0 0-15,-3-3 0 0,3 3 0 0,3 0-9 16,3-5 1-16,3 0 0 0,0-3 0 0,3 0 0 31,0 2 0-31,0 1 0 0,6-3 0 0,3 0 0 0,-4-5-2 0,1 0 0 0,3-3 0 16,-3 0 0-16,3 0 10 0,-3 0 0 0,0-2-9 16,-4 2 9-16,1-3 0 0,0 1 0 0,-6 2 0 0,0 0 0 15,0 3 0-15,-3 0 10 0,-3-1-2 0,-3 1-8 16,0 0 13-16,0 2-4 0,-3-2-1 0,0 5 0 15,-6 3 6-15,6 0 1 0,-3-1 0 0,0 4 0 16,0-1-1-16,-3 3 0 0,3 3 0 0,0-1 0 16,-3 6-14-16,4 5 0 15,-1-2 0-15,-3 5 0 0,6-3 0 0,-3 3-10 0,0 3 10 0,3-4-8 16,3 7 8-16,-3-4-10 0,6 3 10 0,0 0-10 16,3 3 10-16,0-5 0 0,3-1 0 0,2-2 0 15,-2-3 0-15,3 1 0 0,3-6 0 0,0-3-8 16,3 3 8-16,-3-3-8 0,3-2 8 0,3-1-8 15,-4-2-12-15,-2 0-1 0,0 0-1 0,3-2-719 16,0 2-144-16</inkml:trace>
  <inkml:trace contextRef="#ctx0" brushRef="#br0" timeOffset="3551.4738">6538 9078 1339 0,'0'0'29'0,"3"10"7"0,-3-10 0 0,0 0 2 0,0 0-30 0,-3-2-8 15,3 2 0-15,0-5 0 0,0 2 86 0,-3-2 16 16,3-6 3-16,-3 3 1 0,0 3-22 0,0-1-5 15,-2 1-1-15,2-3 0 0,-6 0-24 16,6 0-5-16,0 0-1 0,-3 3 0 0,0 0-8 0,0 0-3 0,-3 2 0 0,3 3 0 16,-3 0-18-16,0 0-4 0,0 3-1 0,-3-1 0 15,3 6-14-15,-3-3 0 0,0 6 0 0,1 0 0 16,2 2 0-16,-3 3-12 0,3 0 12 0,0 2-10 16,0 3 1-16,0 0 0 0,3 6 0 15,0-3 0-15,3 2 9 0,3-2 0 16,3 2-9-16,3 1 9 0,0-3 0 0,6 0-11 15,-3-1 11-15,3-2-8 0,3-2 8 0,-3-6 0 0,2-5 0 0,-2-3 0 16,6 1-8-16,0-1 8 0,-3-5-8 0,0-5 8 16,3-1 0-16,-3-1 9 0,-1-4 0 0,4-2 0 15,-6-8 34-15,3 2 6 0,-3-5 2 0,0 0 0 16,0-5 5-16,-3 3 0 0,0 2 1 0,-3 0 0 16,-3 0-28-16,-6 3-5 0,0-3-2 0,-3 3 0 15,-3 0-6-15,0 3-2 0,-3-6 0 0,0 5 0 16,0 3-14-16,0 3-15 0,0 3 3 0,0-1 1 15,1 3-50-15,-1 0-11 0,3 3-1 0,3 2-703 16,-3 3-140-16</inkml:trace>
  <inkml:trace contextRef="#ctx0" brushRef="#br0" timeOffset="4020.3384">6857 9295 1396 0,'-6'-27'40'0,"3"27"8"0,-3 6-39 0,6-6-9 0,0 0 0 0,-6 8 0 16,0-6 70-16,-3 4 12 0,6-1 2 0,-3 0 1 0,0 0-10 0,0 1-3 16,0 2 0-16,0 0 0 0,6-3-32 0,-6 5-8 15,1 1 0-15,2 0-1 0,0-1-15 0,0 3-2 16,0 3-1-16,-3 0 0 0,3 0-13 0,0 0 9 16,3 2-9-16,0-4 8 0,0-1 6 0,3 0 1 15,3 3 0-15,0-3 0 0,3 0-6 0,-4-2-1 16,1-6 0-16,6 3 0 15,-3-5 3-15,3 0 0 0,0-3 0 0,3-3 0 16,-3 0 8-16,0-2 1 0,0 0 1 0,-3-3 0 16,3-3 11-16,-1 1 3 0,-5-6 0 0,0 0 0 15,-3-3 9-15,3 3 1 0,-3 1 1 0,-3-1 0 0,-3 2-22 0,0-1-5 16,-3-4-1-16,0 6 0 0,-3 0-8 0,3 2-2 16,-2 3 0-16,-1 3 0 0,3-3-22 0,-3 5-5 15,0-2-1-15,0 2-758 0,3 1-152 16</inkml:trace>
  <inkml:trace contextRef="#ctx0" brushRef="#br0" timeOffset="5468.5683">7184 9245 1429 0,'-21'-24'40'0,"21"24"10"0,0 0-40 0,0 0-10 0,0 0 0 0,-5 2 0 16,-1-4 84-16,6 2 14 0,0 0 3 0,0 0 1 0,0 0-23 16,0 0-5-1,0 0-1-15,3 2 0 0,5 4-41 0,-8-6-9 16,0 0-2-16,12 10 0 0,6 1 2 0,0-1 0 0,3 4 0 0,-3 2 0 16,0-1-9-16,2 1-2 0,-2 3 0 0,0-3 0 15,-3 2-3-15,0 1-1 0,-3-3 0 0,0 2 0 16,-3 1 2-16,0-1 0 15,-6 6 0-15,3-6 0 0,-6 4 3 0,0-4 1 0,0-2 0 0,-3 0 0 16,0 0 0-16,0 0 0 0,-3-3 0 0,0-3 0 16,0 1-14-16,-3 0-8 0,3-3 8 0,-3 0-13 15,-3-3-135-15,3-3-26 0,0-2-6 16</inkml:trace>
  <inkml:trace contextRef="#ctx0" brushRef="#br0" timeOffset="5863.5188">7702 8964 1642 0,'-15'-26'46'0,"9"23"11"0,3 8-45 0,3-5-12 15,-3 3 0-15,-3 2 0 0,4-2 31 0,2-3 4 0,0 0 1 0,2 8 0 16,-2 0 5-16,6 0 2 0,0 5 0 0,3 0 0 16,3 3-15-16,3 0-4 0,0 5 0 0,3 3 0 15,3 0 3-15,-3 2 0 0,-1-2 0 0,1 2 0 16,3-2-15-16,-6 3-2 0,0-1-1 0,-3-2 0 15,3 0-1-15,0 0 0 0,-4-6 0 0,1 3 0 16,0-2-8-16,0-1 10 0,0-2-10 0,0 0 10 0,0-3-10 0,-3-2 12 0,0 2-12 16,0-5 12-16,0 0-12 0,-3-5 0 0,-3 2-12 0,2-5 12 31,1 0-129-31,0-5-19 0,-3-1-3 0</inkml:trace>
  <inkml:trace contextRef="#ctx0" brushRef="#br0" timeOffset="6138.1637">8086 8866 1890 0,'0'11'41'0,"0"-1"9"0,-3-2 2 0,-3 6 1 0,3-1-42 0,-3 3-11 0,-3 0 0 0,0 5 0 16,4 0 59-16,-4 0 9 0,-3-2 3 0,-3 4 0 15,0-1-23-15,3 4-5 0,-3 0-1 0,0 1 0 16,0-3 6-16,0 0 0 16,1-3 1-16,-1 2 0 0,3 4-17 0,-6-3-3 15,6-6-1-15,-3 1 0 0,6-1-19 0,-3 1-9 16,-3 2 8-16,7-2-8 0,2-1 0 0,-3-2 0 16,3-5 0-16,0-1 0 15,3-2-41-15,0 3-4 0,3-3-1 0,0-1 0 16,3-4-154-16,-3-3-30 0,6 0-6 0</inkml:trace>
  <inkml:trace contextRef="#ctx0" brushRef="#br0" timeOffset="6453.8374">8161 9401 1796 0,'0'18'40'0,"0"-18"8"0,-6 8 1 0,-3 0 1 0,0-3-40 0,3 1-10 15,-3 2 0-15,0-3 0 0,0 5 64 0,3 1 12 16,3 0 1-16,0-1 1 0,-3 1-33 0,9-1-6 0,-3 1-2 0,6-3 0 16,0 0-17-16,0 0-4 0,3 0-1 0,0 0 0 15,0-3-15-15,3 0 11 0,-3-2-11 0,3 0 10 16,2-6-10-16,-5 3 8 0,3-5-8 0,-3 2 8 16,3-5 9-16,-3 3 2 0,0-1 0 0,-3-2 0 15,-3-5 17-15,3 3 4 0,-3-1 1 0,-3 0 0 31,0 1-5-31,0-1 0 0,-3 1-1 0,-3-1 0 0,3 3-19 0,-3 3-3 0,0-6-1 16,-3 3 0-16,3 3-22 0,3 0-5 0,-6 2-1 0,6 1 0 31,3 2-140-31,0 0-29 0,0 0-6 0</inkml:trace>
  <inkml:trace contextRef="#ctx0" brushRef="#br0" timeOffset="6674.9194">8414 9401 1825 0,'0'0'40'0,"9"10"8"0,-6 3 1 0,0 1 3 0,2-6-41 0,1 5-11 0,0 0 0 0,0 0 0 16,0-2 63-16,0-1 10 0,0 1 3 0,3 0 0 15,-6 2-15-15,0 0-2 0,0 0-1 0,-3 3 0 0,0 3-19 0,3-1-4 16,-6 1-1-16,0-1 0 0,0 1-16 0,0-3-3 15,0 0-1-15,-3-1 0 16,3-1-98-16,0-1-19 0,0 0-4 0</inkml:trace>
  <inkml:trace contextRef="#ctx0" brushRef="#br0" timeOffset="8408.9377">8926 8895 1692 0,'0'0'37'0,"0"0"8"0,0 0 2 0,-6 11 0 0,-3-8-38 0,6-1-9 0,-3 1 0 0,0-3 0 16,0-3 78-16,3 1 14 0,3 2 2 0,0 0 1 16,-6 0-41-16,6 0-8 0,-6 5-2 0,6-5 0 15,0 10-28-15,-3 1-5 0,0 2-2 0,3 3 0 16,0 3-9-16,0 2 8 0,3 0-8 0,0 3 8 15,0 0-8-15,3-1 0 0,-3-1 0 0,6-1 0 16,-6 3 0-16,6-6 0 16,0-2 0-16,3 2 0 0,-1-4 0 0,1-4 10 15,-3 1-10-15,3-3 10 0,0-3-1 0,0 0 0 0,0-5 0 0,3-2 0 16,0 2 10-16,-3-6 1 0,0-2 1 0,-1 1 0 16,1-4 5-16,0-2 1 0,-3 0 0 0,0-3 0 15,0-3-13-15,0 1-2 0,-3-1-1 0,0-2 0 16,0-3-11-16,0 6 10 0,-3-4-10 0,0 1 10 15,-3 3-10-15,3-1 0 0,-3 3 0 0,3 0 8 16,-3 3-8-16,0 0 0 0,0 2 0 0,0 3 0 16,0 6 0-16,0 2 0 0,0-5 0 0,0 5 0 15,0 0-8-15,0 0-4 0,3 10-1 0,3 1 0 16,-3 2-1-16,3 3 0 0,-1 5 0 0,1 0 0 16,0 6 5-16,3 4 1 0,0 1 0 0,0 5 0 15,0-2 8-15,0 2 0 0,-3 0 0 0,0 0-8 16,3 0 8-16,-6 2 0 0,3-2 0 0,-3 0 0 15,0 3 0-15,-3-5 0 0,0-1 0 0,-3-5 0 16,3 3 0-16,0-3 0 0,-3-3 0 0,-3-2 0 16,0 0 10-16,0-3 4 0,-3-2 1 0,3-3 0 0,-3 2 17 0,-3-5 3 15,3 1 1-15,-3-7 0 0,0 4-1 0,-2-6 0 16,-1 1 0-16,3-1 0 0,-3-2-11 0,-3-1-1 16,0-2-1-16,3-2 0 0,0-4-22 0,4 4 0 15,-1-4 0-15,-3 1-8 16,3-3-24-16,3 0-4 0,6 0 0 0,-3 0-1 15,0 0-107-15,3 0-20 0,9-2-5 0,3-1-832 0</inkml:trace>
  <inkml:trace contextRef="#ctx0" brushRef="#br0" timeOffset="8762.9214">9378 9300 1638 0,'0'0'36'0,"0"0"7"0,-6 13 1 0,0-2 3 0,0-3-38 0,3 0-9 0,-3 2 0 0,6-2 0 16,-6 3 53-16,6-1 9 0,-3 4 2 0,6-1 0 15,0-5-32-15,0 2-7 0,3 4-1 0,0-1 0 32,0 0-4-32,3-2 0 0,0-1-1 0,6 1 0 0,-3-1-6 15,0 1-1-15,-3-6 0 0,2 1 0 0,-2-4 4 0,3-2 1 16,3 0 0-16,-3 0 0 0,0 0 12 0,-3-5 3 15,3-3 0-15,-3 0 0 0,3 3 28 0,-6-3 5 16,3-5 2-16,-6 5 0 0,0-3-12 0,-3 1-3 16,-3-4 0-16,0 1 0 0,-3 3-6 0,-3-1-2 15,-3 0 0-15,0 1 0 0,-3 2-9 0,0-3-3 0,0 3 0 0,0 3 0 32,-3-3-22-32,4 8-10 0,-4 0 8 0,6 0-8 15,-6 0-26-15,3 3-10 0,3 2-3 0,0 0-814 16,0 1-163-16</inkml:trace>
  <inkml:trace contextRef="#ctx0" brushRef="#br0" timeOffset="12142.4278">10848 8295 1238 0,'0'0'27'0,"0"0"5"0,0 0 2 0,-3-3 2 0,-2-2-36 0,5-1 0 0,0 6 0 0,-3-5 0 16,0 3 82-16,3-1 10 0,0 3 1 0,0 0 1 16,0 0-25-16,0 0-5 15,0 0 0-15,0 0-1 0,0 0-20 0,0 0-4 0,0 5-1 0,0 3 0 16,0 3-24-16,0 2-5 0,-3 0-1 0,3 6 0 16,-6 2 6-16,6 3 1 0,0 2 0 0,0 3 0 15,-3 3-4-15,-3 2-1 0,6 3 0 0,-3 0 0 16,0 0-2-16,0 3-8 0,0 0 12 0,3-3-4 15,0 0-8-15,0-3 8 0,0-2-8 0,0 0 8 16,-3-3-8-16,3 3 0 0,-3-3 0 0,0-3 8 16,0-2-8-16,3 0 8 0,0 0-8 0,0-3 8 15,-3-3-8-15,3 4 12 0,-3-4-12 0,3-2 12 0,0 0-12 0,-3-3 0 0,3-2 0 0,0-1 0 32,0-2 0-32,0 3-9 0,0-3 0 0,0 0 0 15,0-3-33-15,0-5-6 0,0 0-2 0,0 0-546 16,0 0-110-16</inkml:trace>
  <inkml:trace contextRef="#ctx0" brushRef="#br0" timeOffset="12633.5916">10587 8834 1608 0,'-6'-21'45'0,"6"16"11"0,0 5-44 0,0 0-12 16,0 0 0-16,0 0 0 0,0 0 32 0,0 0 5 15,0 0 1-15,0 0 0 0,0 0-16 0,0 0-3 32,6 0-1-32,2 3 0 0,1-3-18 0,3 5 0 0,3-2 8 0,0 2-8 15,0-2 0-15,0 2 0 0,6-3 8 0,-3 1-8 16,2-3 0-16,1 5 0 0,0-2 8 0,3 0-8 16,-3-1 0-16,-1 4 0 0,-2-4 0 0,0 4 0 15,0-1 0-15,-6 3 0 0,0-3 8 0,0 3-8 16,-3-3 0-16,-3 3 10 0,0 3-10 0,-3-1 8 15,0 4 4-15,0 2 0 0,-3 2 0 0,0-2 0 0,0 2 0 0,-3 4 0 16,0 1 0-16,3 1 0 0,0-3 3 0,0 1 1 0,0-1 0 16,0-3 0-16,6 1-7 0,-3-6-1 0,0 0 0 15,2 0 0-15,4-2-8 0,0-3 8 0,0-3-8 0,3-2 8 32,0-3 1-32,0-3 0 0,0 1 0 0,3-1 0 15,-3-2 4-15,3-1 1 0,-1-2 0 0,-2 1 0 16,0-7 6-16,0 1 0 0,-3-3 1 0,0 3 0 0,0 2 9 15,-6-2 2-15,0 0 0 0,0 0 0 0,-6-1 16 0,0 1 3 16,-3-3 1-16,-3-2 0 0,-3 2 12 0,-3 0 4 16,0 3 0-16,-2 0 0 0,-1 2-26 0,0 0-5 15,3 4-1-15,-3 1 0 0,0 1-24 0,3 0-4 16,-3 2-8-16,7 3 11 0,-4 3-24 0,3-1-5 16,3 4-1-16,0-1 0 15,3 3-158-15,3-3-32 0,-3 3-7 0</inkml:trace>
  <inkml:trace contextRef="#ctx0" brushRef="#br0" timeOffset="13411.5196">12224 8858 1450 0,'0'0'32'0,"0"0"6"0,0 0 2 0,0 3 1 0,-3-3-33 0,3 0-8 0,0 0 0 0,0 0 0 16,0 0 65-16,0 0 11 0,0 0 3 0,0-5 0 15,0-1-10-15,0 1-1 0,0 5-1 0,-3-8 0 16,-3 3-16-16,3 2-3 0,-3-2-1 0,3 2 0 0,-6 1-13 15,3-1-2-15,-3 0-1 0,0 3 0 0,-6 0-15 0,3 0-4 16,-3 6 0-16,1-6 0 0,-1 2-12 0,0 1 9 16,3 0-9-16,-3 4 8 0,3 1-8 0,0 0 0 15,0 0 0-15,3 3-11 0,3-1 11 0,0 1-13 0,0 0 5 0,3-1 8 16,3 1-15-16,0 2 5 0,3-2 1 0,3-3 0 16,0 2 0-16,3 1 0 0,3 2 0 0,3-5 0 15,-3 2 9-15,3-2 0 0,0-2-9 0,0 2 9 16,2 0 0-16,-2-3 0 0,-3 3 0 0,0-3 0 15,-3 3 0-15,-3 0 0 0,-3 0 0 0,0 0 0 32,3 0 0-32,-3 0 0 0,-3 0 0 0,-3 0 0 0,3-1 8 0,-3 4-8 15,-3-3 12-15,0 5-4 0,-3-5 7 0,0 3 1 16,-3-1 0-16,3 1 0 0,-3-3 2 0,1 0 1 16,-1 0 0-16,3-3 0 0,0 0-8 0,0 1-2 0,0-6 0 15,3 2 0-15,0 1-9 0,3-3 0 0,-3-3 0 0,6 3 0 31,0 0-45-31,0 0-5 0,0 0-1 0,-3-2-625 0,3-6-124 0</inkml:trace>
  <inkml:trace contextRef="#ctx0" brushRef="#br0" timeOffset="13674.4912">12352 8961 1463 0,'0'0'41'0,"0"0"10"0,0 11-41 0,-3-3-10 0,0 0 0 0,0 2 0 16,3 4 61-16,-3-1 11 0,0 0 1 0,0-2 1 15,3 2-12-15,-3 0-2 0,3 0-1 0,-3-2 0 16,0 2-23-16,3 0-5 0,0 1-1 0,0-1 0 16,0-2-9-16,0-1-1 0,0 1-1 0,0-3 0 0,0-8-10 0,0 0-1 15,0 0-8-15,0 5 12 0,3 3-12 0,-3-3-8 16,0-5 8-16,0 0-13 15,0 0-53-15,0 0-10 0,3-2-3 0,0-4-485 0,3-4-98 0</inkml:trace>
  <inkml:trace contextRef="#ctx0" brushRef="#br0" timeOffset="13810.9199">12396 8824 1576 0,'0'0'35'0,"0"0"7"0,0 0 2 0,0 0 0 15,0 0-36-15,0 0-8 0,0 0 0 0,0 0 0 0,0 0 28 0,0 0 3 16,0 0 1-16,0 0 0 15,0 0-52-15,0 0-9 0,0 0-3 0,0 0-688 32</inkml:trace>
  <inkml:trace contextRef="#ctx0" brushRef="#br0" timeOffset="14412.3665">12489 9149 1476 0,'0'0'32'0,"0"8"8"0,-3 3 0 0,3-3 1 0,-3 0-33 0,3-8-8 16,0 8 0-16,0-8 0 0,0 0 47 0,0 10 7 15,0-2 2-15,0-8 0 0,0 0-14 0,0 0-2 0,0 0-1 0,0 0 0 16,0 0 9-16,0 0 3 0,0 0 0 0,0 0 0 16,0 0-7-16,3-5-2 0,3 0 0 0,-4-1 0 31,-2-2-3-31,3 0-1 0,3 0 0 0,-3 1 0 15,3-4-14-15,-3 3-2 0,0-5-1 0,0 2 0 16,3 1-9-16,0-1-1 0,0 0-1 0,0 4 0 16,0-1-10-16,0 0 0 0,0-6 0 0,0 6 8 0,3 1-8 0,-3 4 0 15,0-2 0-15,0 2 0 0,-3 3 0 0,-3 0 0 16,0 0 0-16,0 0-11 0,0 0 11 0,12 3-10 16,-12-3 10-16,9 10-10 0,-1-2 10 0,1 0 0 15,-3 3-9-15,0-3 9 0,3 0 0 16,-6 2 0-16,0 1-9 0,0-1 9 0,3-2 0 0,-3 0 0 0,-3 3 0 0,3-3 0 0,-3 2 0 15,3-2 0-15,0 0 0 0,-3 0 0 0,-3 0 0 16,3-8 0-16,3 8 0 0,-3-8 0 0,0 0 0 0,0 0 0 16,0 0 0-16,3 5 0 0,-3-5 9 0,0 0-9 15,0 0 8-15,0 0-8 0,6 3 8 0,-6-3-8 16,0 0 0-16,3-5 8 0,6-1-8 0,-6 1 0 16,3-3 0-16,-3-3 8 0,0 1-8 0,3-1 0 0,3 3 0 15,-6-2 0-15,3-1 0 0,-1 3 0 0,1-2 0 0,3-1 0 16,-3 1-9-16,0-1 9 0,0 3 0 0,0 3 0 15,3-1-10-15,-6 1 10 16,-3 5-8 0,6-3 8-16,0 1-12 0,-6 2 4 0,0 0 0 0,6 2 0 15,-3 4 8-15,3 2-10 0,-3 0 10 0,0 0-10 16,0 2 10-16,0 1-12 0,0 5 12 0,0-3-12 0,-3-3 12 16,0 4 0-16,3 2-9 0,-3-3 9 0,3 3 0 0,-6 0-11 15,3-3 11-15,0 3-8 16,3-1-26-16,-3-1-5 0,0-6-1 0,3 2 0 15,0 1-37-15,0-6-8 0,-3-5-2 0,0 0-492 0,0 0-98 0</inkml:trace>
  <inkml:trace contextRef="#ctx0" brushRef="#br0" timeOffset="14664.7016">12971 9033 1265 0,'0'0'36'0,"0"0"8"0,0 0-36 0,0 0-8 16,0 0 0-16,0 8 0 0,0-3 72 0,0 6 13 15,0 2 3-15,-3 3 0 0,0 2-16 0,3 3-4 16,0-2 0-16,0 2 0 0,0 3-6 0,0 2-2 16,-3-4 0-16,3 1 0 0,0 4-22 0,0-3-5 0,0 2-1 0,-3 1 0 15,3-1-16-15,0 1-4 0,-3-1-1 0,0 3 0 16,0-2-11-16,0-4 8 0,3 4-8 0,0-1 8 16,-3-5-8-16,3 1 0 0,3-7 0 0,-3 1 0 15,0 0-27-15,0-3-7 0,0-2-2 0,0-3 0 31,0 0-40-31,0-8-8 0,0 0-1 0,0 0-467 0,0 0-94 0</inkml:trace>
  <inkml:trace contextRef="#ctx0" brushRef="#br0" timeOffset="14991.0502">12861 9086 1530 0,'3'-8'33'0,"0"3"7"16,-3-6 2-16,6 0 2 0,-1 1-36 0,1-3-8 0,0 2 0 0,3 0 0 0,0 3 71 0,3 1 12 15,-3-1 2-15,3 5 1 0,0 0-40 0,3 1-8 16,0 2-2-16,3 0 0 0,-1 2-4 0,-2 1-2 16,0 5 0-16,-3-3 0 0,3 3-16 0,0 3-3 0,-3-1-1 15,0 4 0-15,0-4 2 0,-1 3 1 0,-5-2 0 0,0 5 0 16,0-3 15-16,-9 3 4 0,0 0 0 0,0 0 0 15,0 0 0-15,0 2 1 0,-9-2 0 0,7 0 0 16,-4 0 0-16,3 0 0 0,-6-3 0 0,0 3 0 16,3-3-14-16,-3 0-3 0,3 0-1 0,-3-5 0 15,3 3-15-15,0-6 0 0,0 0 8 0,3-2-8 16,-2 0-36-16,2-6-9 0,0 3-3 0,3-5 0 16,0-3-132-16,3-3-28 0,3-2-4 0</inkml:trace>
  <inkml:trace contextRef="#ctx0" brushRef="#br0" timeOffset="15264.1168">13298 8668 948 0,'0'0'27'0,"0"0"5"0,3 5-32 0,0 3 0 15,0 3 0-15,3-3 0 0,-3 5 100 0,3 0 12 16,-3 0 4-16,0 3 0 0,0 0-36 0,0 2-6 15,0 1-2-15,0 0 0 0,0-1-10 0,-3 3-2 16,3-2-1-16,-3 2 0 16,-3 3-17-16,0 0-3 0,3-1-1 0,-3 4 0 15,0-1-18-15,0 1-3 0,-3-3-1 0,3-1 0 0,3 1-16 0,-3-3 8 16,0 0-8-16,3-2 0 0,0 0 0 0,0-4 0 16,-3-1 0-16,3-4 0 15,3 3-42-15,0-5-9 0,0 0-1 0,0-2-1 16,-3-6-124-16,3 5-25 0,3 0-5 0</inkml:trace>
  <inkml:trace contextRef="#ctx0" brushRef="#br0" timeOffset="15475.341">13417 8922 1458 0,'0'21'32'0,"0"-13"6"0,0 2 2 0,0 4 1 0,6 2-33 0,-6-1-8 0,3 1 0 0,0 0 0 0,-3 0 36 0,3 0 4 16,0-3 2-16,-3 3 0 0,3-5-10 0,-3-1-3 16,6 1 0-16,-3-3 0 0,-3-8-20 0,0 0-9 15,3 2 8-15,-3-2-517 16,0 0-104-16</inkml:trace>
  <inkml:trace contextRef="#ctx0" brushRef="#br0" timeOffset="15612.5777">13569 8580 1381 0,'-6'0'39'0,"3"0"9"0,3 0-39 0,0 0-9 16,-3 0 0-16,0 0-392 16,-3 3-81-16</inkml:trace>
  <inkml:trace contextRef="#ctx0" brushRef="#br0" timeOffset="15976.0116">13864 8639 1670 0,'3'-8'36'0,"-3"5"8"0,0-5 2 0,0-2 2 0,3-1-39 0,-3-2-9 0,-3 2 0 0,3-2 0 15,-3 0 64-15,3-1 10 0,-3 1 2 0,3-3 1 16,-6 6-21-16,0-3-4 0,0-1 0 0,3 4-1 15,-6-3-10-15,3-1-1 0,0 4-1 0,-3 2 0 16,0-3-15-16,3 6-2 0,-3-3-1 0,3 5 0 16,0 3-13-16,-3 0-8 0,1 3 10 0,2 2-10 15,-3 1 0-15,3 4-8 0,-3-2-1 0,3 3 0 16,-3 5 9-16,3 2-13 0,0 1 5 0,-3 2 8 16,3 5-10-16,0 3 10 0,-3-2 0 0,3 2-9 15,0 5 9-15,0-2-8 0,0 2 8 0,3 1-8 16,0-3 8-16,0 2 0 0,1 0 0 0,-1 1-8 0,3-1 8 0,-3 1 0 15,3-1 0-15,-3-2 0 0,3-1 8 0,0-1-8 0,3-1 8 0,-3-3-8 16,0-2 0-16,3 0 0 0,-3-6 0 0,0 3 8 16,0-7-8-16,0 1-15 0,0-4 4 0,3 0 1 31,-1-1-34-31,-2-4-8 0,0-6 0 0,0 0-588 0,0 0-116 0</inkml:trace>
  <inkml:trace contextRef="#ctx0" brushRef="#br0" timeOffset="16476.0127">13581 9157 1746 0,'0'0'38'0,"0"0"8"0,0 0 2 0,0 0 1 0,0 0-39 0,0 0-10 15,0 0 0-15,0 0 0 0,0 0 75 0,0 0 13 16,0 0 2-16,0 0 1 0,0 0-43 0,12-2-8 16,0-1-1-16,0-2-1 0,-3-1-10 0,5 1-3 0,-2 0 0 0,6-1 0 15,-3-4-14-15,0 2-3 0,0 0-8 0,0 3 12 16,-3-3-12-16,3-3 0 0,-4 1 0 0,1 4 0 15,0-2 0-15,0 6 0 0,-3-4 0 0,-3 4 0 16,3 2 0-16,-3 0 0 0,0 0 0 0,-6 0 0 0,0 0 0 0,3 8 0 16,3 2-10-16,-3-2 10 0,0 3 0 0,-3-3-8 15,3 0 8-15,0 2 0 0,-3 1 0 0,3-1 0 0,-3-4 0 0,3 2 0 16,0 2 0-16,0-4 0 0,-3-6 0 0,6 8-8 31,0 2 8-31,-3-5 0 0,2-2 0 0,1 0 0 16,0-3 0-16,0 0-8 0,0 0 8 0,3-6-8 0,-3 4-5 15,0-4-1-15,3-1 0 0,-3-1 0 0,3 0 2 0,0 0 1 16,-3-3 0-16,3 1 0 0,3-1 1 0,-6 0 0 16,-3 3 0-16,6 1 0 0,-4-1-2 0,1 0 0 15,-6 8 0-15,6-6 0 0,-6 6 12 0,0 0-8 16,0 0 8-16,3 6-8 0,3 2 8 0,-3 2 0 16,0 3 0-16,-3 3-8 0,3 3 18 0,-3 2 4 15,-3 3 1-15,0 2 0 0,3 1 14 0,0 2 3 16,-6 0 1-16,0 5 0 0,0 1 0 0,0-1 0 15,1 0 0-15,-4 1 0 0,-3 2-8 0,3 3-1 0,-6-1-1 0,3-10 0 16,3 0-7-16,0-2-2 0,-3-1 0 0,6 1 0 16,-3-3-14-16,0 2-13 0,3 1 2 0,0 4 1 15,1-2-149-15,-1-2-29 0,3-3-7 0</inkml:trace>
  <inkml:trace contextRef="#ctx0" brushRef="#br0" timeOffset="17431.3396">15164 8549 1224 0,'0'0'35'0,"0"0"7"0,0 0-34 0,0 0-8 0,0 0 0 0,-3-3 0 15,1 0 93-15,2 3 17 0,0 0 3 0,0 0 1 16,0 8-49-16,-3 6-9 0,0-1-3 0,0 5 0 16,3 1-15-16,-3 7-3 0,3 1-1 0,0 5 0 15,0-1-6-15,0 4 0 0,3 2-1 0,-3 0 0 0,0 2-15 0,-3 6-4 16,3 0 0-16,-6 0 0 0,3 0-8 0,3-2 8 16,-3-6-8-16,0 0 8 0,0-3-8 0,0 1 8 15,3-4-8-15,0-2 8 0,0 1-8 0,0-7 0 0,0-2 0 16,3-2 8-1,0 0-29-15,-3-6-7 0,3 0 0 0,0-2-1 16,0-3-143-16,-3-3-29 0,0-5-6 0</inkml:trace>
  <inkml:trace contextRef="#ctx0" brushRef="#br0" timeOffset="18230.3037">14956 8864 1522 0,'0'0'33'0,"0"0"7"0,0 0 2 0,3 5 2 0,3 3-36 0,-6-8-8 15,9 8 0-15,0 2 0 0,6 1 26 0,-3-1 3 0,6 1 1 0,-1-3 0 16,4 3-7-16,0-3-2 0,0 2 0 0,0-2 0 16,3-3-21-16,-1 1 8 0,4-1-8 0,3-5 0 15,-3-3 9-15,0-2-9 0,-1-3 12 0,1-3-12 16,-3-2 25-16,0-3-1 0,-3 0-1 0,-1-2 0 15,1-1 30-15,-6 1 7 0,-3 2 0 0,0-5 1 16,-3 2-14-16,-3 1-3 0,0-1-1 0,-3 3 0 0,-3-2-27 0,0-3-6 16,0 2-1-16,-3 3 0 0,-3 0-1 0,6 3-8 15,-3 3 12-15,0-1-4 16,0 6-8-16,3 5 0 0,0 0 0 0,0 0 0 16,-3 5 0-16,-3 8-17 0,0 3 4 0,6 5 1 15,-3 3 0-15,0 5 1 0,0 0 0 0,0 6 0 16,0-1 11-16,0 3-8 0,-3 3 8 0,3-3-8 15,0 0 8-15,-3-3 0 0,3 3 0 0,0 0 0 16,-3-5 0-16,3 0 0 0,-3-3 0 0,6-2 0 16,0-6 8-16,-3 0-8 0,3-3 10 0,-3-4-10 0,6-1 16 0,-6-5-2 15,3 0-1-15,0-8 0 0,0 0 3 0,0 0 0 16,0 0 0-16,0 0 0 16,6-8 4-16,0 0 0 0,-3-3 1 0,0-2 0 15,0-3-7-15,0 0-2 0,3 0 0 0,-3 1 0 0,0-4-12 0,3 0 8 0,0 1-8 0,-3 5 0 31,0-1 0-31,0 7 0 0,3 1 0 0,-3-2 0 0,0 3 0 0,-3 5 0 0,0 0 0 0,6 5-10 16,0 3 10-16,0-2-10 0,-3 1 10 0,3 4-10 16,0 0 10-16,0-1 0 0,0 3-9 0,0-2 9 15,-1-3 0-15,1 3 0 0,3 2-9 0,0-3 9 16,0-2 0-16,3 0 0 0,0-2-8 0,0-1 8 0,0 0 0 16,3-2 0-16,-3-3 0 0,3 0 0 0,-4-6-8 0,7 1 8 31,-6-3 0-31,3 0 0 0,0 0-8 0,-3 0 8 0,3-5 0 0,-3 3 0 15,-3-1-14-15,0-2 4 0,-1 0 1 0,-2-1 0 32,-6-2-17-32,3 3-3 0,6-3-1 0,-6 3 0 0,-6 0 16 0,0 0 3 0,0-1 1 0,-3 4 0 15,3 2 10-15,-3 0 0 0,-2 5 8 0,-1 3-8 0,3 0 8 0,-3 3-8 32,-3 5 8-32,3-3-8 0,0 6 13 0,0 5-1 0,0 0-1 0,3-1 0 0,0 1 7 0,3 0 2 15,3 5 0-15,0-2 0 0,0 2-11 0,3 0-1 16,3 0-8-16,3-2 12 0,3-3-12 0,0 0 8 15,3 0-8-15,0-3 0 0,5-3 12 0,-2-2-4 16,0-5-8-16,0 0 12 0,6-1-4 0,0-4 0 0,-3-1-8 16,-1 0 12-16,1-2-4 0,-3 0 0 0,-3-1-8 15,0 1 12 1,-3 0-12-16,-3 0 0 0,3 2 0 0,-3-2-717 16,-4 2-137-16</inkml:trace>
  <inkml:trace contextRef="#ctx0" brushRef="#br0" timeOffset="21414.496">17055 9030 1263 0,'0'0'28'0,"0"0"5"0,-6 0 2 0,6 0 1 0,0 0-36 0,0 0 0 16,0 0 0-16,0 0 0 0,6-5 77 0,0 0 9 15,-3-3 2-15,-1 0 0 0,4 0-4 0,-3 3 0 16,-3-6 0-16,3 3 0 0,-6 0-10 0,6 0-2 15,-3-2-1-15,0 2 0 0,-6 0-22 0,3 2-4 16,6-2-1-16,-6 1 0 0,0 1-10 0,1 1-2 16,-4 0-1-16,3-1 0 0,-3 4-9 0,0-1-2 31,-6 0 0-31,3 1 0 0,9 2-7 0,-9 0-1 0,-3 2-1 0,3 1 0 16,0 2-11-16,0-2 0 0,3 5 0 0,-6 0 0 15,0 2 0-15,4 4 0 0,2-1-12 0,-3-2 12 16,0 4-11-16,0 4 11 0,3 2-8 0,3 3 8 0,0-3-9 15,0 3 9-15,0-3-10 0,3 5 10 0,0-2-8 0,3-3 8 16,-3-2 0-16,3 2-9 0,0-2 9 0,3-1 0 16,-3-2 0-16,3 0 0 0,-3-3 0 0,6 0 0 0,3 1 0 0,-7-1 0 15,-2-5 0-15,6 2 0 0,6-4 0 0,-3 2 0 16,-3-3 0-16,3 3 0 0,3-3 0 0,-3-2 0 16,0-3-16-16,3 0-8 15,-3-3-2-15,2 0 0 0,7-2-48 0,-6-3-10 0,0 3-1 16,3-3-565-16,3-3-113 0</inkml:trace>
  <inkml:trace contextRef="#ctx0" brushRef="#br0" timeOffset="22067.4111">17382 9075 1404 0,'0'0'31'0,"0"0"6"0,-6-2 2 0,-3 2 0 0,-3 0-31 0,3 0-8 0,3 0 0 0,-3 0 0 16,-3 0 66-16,1-3 12 0,5 6 2 0,0-1 1 15,-6 1-37-15,3 0-8 0,-6 4-2 0,6-1 0 16,9 4-16-16,0-2-3 0,-9 3-1 0,6-3 0 16,0 5-6-16,0 0-8 0,-3-2 11 0,3 2-11 0,0 3 0 0,3-3 0 15,6 3 0-15,-6-3 0 16,0 3 0-16,3-3 0 0,6-2 0 0,3-3 0 0,0 2 0 0,0-2 0 0,0-2 0 0,0-1 0 16,6 0 13-16,-7 1-4 0,1-4-1 0,-3 1 0 15,9-3 16-15,-9 0 2 0,-9 0 1 0,6-3 0 16,3-2 17-16,-3-3 4 0,-3 0 1 0,0 0 0 15,-6 0-16-15,0-2-3 0,6-4-1 0,-3 4 0 16,-3-1-11-16,3-2-2 0,0 0-1 0,0 0 0 16,0-3-3-16,0 2 0 0,-6 1 0 0,6 0 0 31,6 2-12-31,-6-2 9 0,0-3-9 0,0 3 8 0,3 0-8 0,0 2 0 16,0 3 0-16,0 3 0 0,-3 0 0 0,0 5-12 15,6-3 2-15,-6 3 1 0,0 0 9 0,0 0-10 16,6 5 10-16,3 3-10 0,-3 3 10 0,0-1-10 0,2 1 10 15,1 0-10-15,3 2 10 0,-3 0-8 0,-6-2 8 0,6 2-8 16,3 0 8-16,-3 0 0 0,-3-2 0 0,0 2 0 16,0-2 0-16,0-3 0 0,0 2 0 0,-3-2 0 15,-3 0 0-15,3 3 0 0,6-3 0 0,-6 0 0 16,-3-8 0-16,0 0 8 0,3 2-8 0,-3-2 0 0,6 3 8 16,-1 0-8-16,-5-3 10 0,0 0-10 0,9-3 18 0,0-2-2 15,-6-1-1-15,3 1 0 0,0-3-15 0,0 0 0 16,-3-5 0-16,0 2 0 0,3 1 0 0,0-1 9 15,3-2-9 1,-9-3 8-16,-6 0-8 0,12-2 0 0,6 2 0 0,-3-3 0 16,-6 3 0-16,6 3 0 0,-3 0 0 0,3 2 0 15,2 3-8-15,-5 3 8 0,-6 5-10 0,6-3 10 16,6 3-13-16,-12 0 3 0,0 0 1 0,6 8 0 16,6 3 9-16,-3 2-12 0,-6 0 12 0,3 3-12 15,-3 3 12-15,0-1 0 0,3 4 0 0,-3-4-8 16,-3-2 8-16,0 0 0 0,6 2 0 0,-3 1 8 0,0-3-8 0,0 0 0 15,0-6-11-15,3 3 11 16,0 1-133-16,0-1-21 0,-3-5-4 16,3-3-720-16</inkml:trace>
  <inkml:trace contextRef="#ctx0" brushRef="#br0" timeOffset="22419.8411">18049 9020 1796 0,'0'0'40'0,"-6"-3"8"0,0 0 1 0,0-2 1 0,-3 0-40 0,0-1-10 16,0 1 0-16,0 3 0 0,0 2 52 0,0 0 9 0,-3 2 2 0,3-2 0 16,1 5-35-16,-1 1-8 0,3 2 0 0,-3 0-1 15,0 0-19-15,3 0 0 0,3-1 0 0,0 4 0 16,0 0 0-16,3 2 0 0,3 0-8 0,0-2 8 15,3 2-11-15,3-3 11 0,-3 4-12 0,6-1 12 16,-3 0-13-16,2 3 4 0,1-3 1 0,0 3 0 16,0-5 8-16,-3 2 0 0,3 0 0 0,-3 0-8 0,0 1 8 0,0-1 0 15,-3-3 8-15,0 4-8 0,-3-4 9 0,-3 1-9 16,-3-1 12-16,0 1-12 0,0 2 35 0,0-5 0 0,-3 3 0 16,0-3 0-16,-3 2 5 0,0-2 2 0,0 0 0 15,-3-3 0-15,3 1-22 0,0-4-4 0,-3 4 0 0,3-6-1 16,1 0-15-16,2 0-13 0,-3-6 2 0,0 1-689 31,0 0-139-31</inkml:trace>
  <inkml:trace contextRef="#ctx0" brushRef="#br0" timeOffset="22701.9474">18227 8578 1623 0,'0'0'36'0,"0"0"7"0,0 13 1 0,0 0 2 0,3 3-37 0,-3 0-9 0,3 5 0 0,-3 3 0 16,0 0 47-16,3 2 7 0,0 3 2 0,0 0 0 16,0 3-10-16,0 0-2 15,0 2 0-15,0 1 0 0,0-3 0 0,-3 2-1 16,0-2 0-16,3 2 0 0,-3 0-23 0,0 1-4 15,0-6 0-15,0 3-1 0,0-3-15 0,0 0 11 0,-3-5-11 16,3 0 10-16,-3-3-10 0,3 0 0 16,0 0 0-16,-3-2 8 15,3-4-32-15,0 1-8 0,0-2 0 0,0-1-605 0,0-5-121 0</inkml:trace>
  <inkml:trace contextRef="#ctx0" brushRef="#br0" timeOffset="22936.9387">17995 9033 1670 0,'0'0'36'0,"0"0"8"0,0 0 2 0,-3-3 2 0,0-2-39 0,6 0-9 0,0-1 0 0,-3 1 0 16,3 2 49-16,3-2 8 0,3 0 2 0,3 2 0 16,0-2-3-16,0 5 0 0,6-3 0 0,-1 3 0 15,4 0-7-15,0 0-1 0,-3 3-1 0,3 0 0 16,3-3-30-16,-6 2-5 0,2 3-2 0,-2-2 0 15,0 2-10-15,0 1 0 16,0-1 0-16,-3-2 8 16,3-3-92-16,-1 0-18 0,-2 2-4 0</inkml:trace>
  <inkml:trace contextRef="#ctx0" brushRef="#br0" timeOffset="23884.168">18593 9192 1670 0,'0'0'36'0,"-3"5"8"0,1 0 2 0,-1 3 2 0,3 0-39 0,-3 5-9 0,3 1 0 0,-3 1 0 16,0 1 11-16,3 0 0 0,0 0 0 0,-3 0 0 15,3-3 4-15,0 3 1 0,3-3 0 0,-3-2 0 16,0-1 17-16,0 1 4 0,3-3 1 0,-3 3 0 16,3-4 4-16,-3-1 1 0,0-6 0 0,0 0 0 0,6 5-5 0,-6-5-1 15,0 0 0-15,0 0 0 0,0 0 5 0,5-5 1 16,4 2 0-16,-6-2 0 0,-3-6-10 0,0 3-1 31,6-2-1-31,-6-4 0 0,0 1-3 0,3 0 0 0,-3 0 0 0,3 0 0 16,0-3-3-16,0 0-1 0,0 3 0 0,-3-1 0 15,0-2-12-15,0 1-4 0,3 1 0 0,3 1 0 16,-3 5-8-16,0-5 0 0,0 2 0 0,0 1 0 16,6 2 0-16,-3 3 0 0,0-3-9 0,3 2 9 15,0 1 0-15,0 0-10 0,-3 2 10 0,3 3-8 16,2 3 0-16,1-3 0 0,-12 0 0 0,15 0 0 0,-3 2-12 0,0 4-1 15,0-1-1-15,0-2 0 0,-12-3 5 0,12 2 1 16,-12-2 0-16,9 3 0 0,-9-3 16 0,0 0-10 0,12 5 10 16,-12-5-8-16,0 0 8 0,9 8 0 0,-9-8 0 15,0 0 0-15,5 11 0 0,1-3 0 0,-6 2 0 0,0-2 0 16,0 3 0-16,-3-1 8 0,-2 4-8 0,2-4 0 31,0 3 0-31,0 1 9 0,0 2-9 0,0-3 0 16,3 3 8-16,-3-3-8 0,3 0 0 0,0 0 0 0,3 1 8 15,-3-4-8-15,3 1 0 0,0-1 0 0,-3-10 0 0,9 8 0 16,-1 3 0-16,1-6 0 0,0 0 0 0,0 1 8 16,0-4-8-16,0-2 0 0,-3 0 10 0,3 0-10 15,0-2 8-15,0-6-8 0,3 2 9 0,0-1-9 16,-3-4 10-16,0 0-10 0,-4 1 8 0,4-3-8 16,3-1 0-16,0 1 9 0,0 0-9 0,-6 0 0 0,0-3 9 0,0 3-9 15,-3-1 0-15,3 4 0 0,-3-1 0 0,0 1 0 16,-3 2 0-16,3-3 0 0,-3 3-9 0,0 3 9 15,-3 2 0-15,3 3-9 0,0 0 9 0,0 0 0 16,0 0-15-16,-3 5 4 0,0 6 1 0,0 0 0 16,3-3 10-16,-3 5 0 0,0 0 0 0,0 0 0 0,9 3-9 0,-6 0 9 15,0 0-10-15,0 0 10 0,3 0-16 0,0-1 4 16,3-4 0-16,-3 2 0 16,0-2-106-16,3-3-21 0,3-3-4 0,-9-5-493 0,0 0-98 15</inkml:trace>
  <inkml:trace contextRef="#ctx0" brushRef="#br0" timeOffset="24153.4048">19311 9141 1782 0,'0'0'39'0,"0"0"8"0,-3-2 1 0,3 2 3 0,-3-3-41 0,-6-2-10 15,6 2 0-15,-3 0 0 0,6 3 71 0,-6 0 12 16,-3 3 2-16,0 0 1 0,3-1-36 0,0 6-7 0,-3 3-2 0,0 0 0 15,-2-1-10-15,5 1-3 0,-3-1 0 0,3 4 0 16,-3-1-10-16,6 3-2 0,-3-1-1 0,6 1 0 16,0 0-15-16,-3 0 0 0,6-3 8 0,0 1-8 15,3-1 0-15,3-3 0 0,-3 1 0 0,3 0 0 16,2-1 0-16,1 1-12 0,0-6 12 0,-3 3-10 31,3-3-27-31,0-2-6 0,0 0-1 0,3-6 0 16,0 3-34-16,0-5-7 0,-1-3-2 0,-2 2-517 15,3-4-104-15</inkml:trace>
  <inkml:trace contextRef="#ctx0" brushRef="#br0" timeOffset="24384.9349">19647 8655 1558 0,'0'-3'34'0,"0"3"7"0,0 0 2 0,0 0 1 0,0 0-35 0,0 0-9 0,-3 10 0 0,-3 4 0 15,6-1 38-15,-3 0 6 0,3 6 0 0,-3-1 1 0,0 1 3 0,3 2 1 0,-3 3 0 0,3 2 0 32,-3 3-9-32,0 3-3 0,-3 2 0 0,3 1 0 0,0-1-17 0,-2 1-4 0,-1-1-1 0,0 0 0 15,3-2-15-15,0-3 0 0,0 0 8 0,0-2-8 16,3-1-17-16,-3-5-7 0,3 1 0 0,-6-1-1 16,6-5-43-16,-3 0-8 15,3-1-1-15,-3-1-735 0</inkml:trace>
  <inkml:trace contextRef="#ctx0" brushRef="#br0" timeOffset="24684.5741">19463 9157 1782 0,'0'0'39'0,"0"0"8"0,6-5 1 0,0 0 3 15,2-1-41-15,-8 6-10 0,6-10 0 0,3 4 0 16,0 1 45-16,3 0 7 0,-3 0 2 0,-9 5 0 15,12-6-38-15,3 1-7 0,0 5-1 0,0 0-8 0,-3 3 0 0,-1-1 0 16,7 1 0-16,-3 0 0 0,-3-1 0 0,0 4 0 16,0-4 0-16,0 3 0 0,0 1 0 0,-3 2 0 15,0-6 0-15,0 6 0 0,-4 0 11 0,1 0-2 16,0 3 0-16,-3-1 0 0,0 1 11 0,-3 2 3 16,0 0 0-16,0 1 0 15,-3-1-11-15,3-3-3 0,0 6 0 0,0 0 0 16,-3-5-9-16,3 2 8 0,-3-2-8 0,3-1 8 15,0 1-20-15,-3-3-4 0,3-8 0 0,0 0-1 16,0 0-161-16,0 8-32 0,0-8-6 0</inkml:trace>
  <inkml:trace contextRef="#ctx0" brushRef="#br0" timeOffset="24826.5027">19856 8916 1789 0,'0'0'39'0,"0"0"8"0,0 0 1 0,0 0 4 16,0 0-42-16,0 0-10 0,0 0 0 0,0 0-528 15,0 0-108-15</inkml:trace>
  <inkml:trace contextRef="#ctx0" brushRef="#br0" timeOffset="25801.8032">20245 9234 1447 0,'0'0'32'0,"0"0"6"0,-3-5 2 0,-2-1 0 0,2 1-32 0,-3 0-8 0,3 0 0 0,-3-1 0 15,0-2 86-15,-3 3 15 0,0 0 3 0,3-1 1 16,-3 1-37-16,3 2-7 0,-3-2-1 0,3 3-1 15,-3 2-17-15,0 2-3 0,0-2-1 0,-3 3 0 16,1-1-12-16,-1 4-2 16,-3-1-1-16,3 0 0 0,0 3-23 0,0 3 0 15,0-1 0-15,0 4 0 0,3-1-12 0,3 3-8 16,0 0 0-16,0 0-1 0,0 2 21 0,6-2-11 16,-3 2 11-16,6 1-8 0,6-1 8 0,0 1-8 0,-3-3 8 0,3 2-8 15,3-2 8-15,0-2 0 0,3 1 10 0,-3-4-10 16,3-3 25-16,0 2-1 0,-4-7 0 0,4 2 0 15,-3-2-24-15,3-3 0 0,-6-3 0 0,3-2 0 16,0 0 21-16,-3-3 6 0,0 0 1 0,0-3 0 16,-3-2 8-16,3 0 1 0,-3-3 1 0,2-2 0 0,1-4-19 15,-3 1-4-15,0 0-1 0,-3 3 0 0,0-1 2 16,0 0 0-16,0 4 0 0,0-1 0 0,-6 0-16 0,3 3 0 16,6-1 0-16,-6 1 0 0,3 5 10 0,-3 3-10 15,0-3 10-15,3 5-10 0,0 1 0 0,-3 2-13 16,0 0 1-16,0 0 0 0,0 0 0 0,0 10 0 0,3 6 0 0,-3-3 0 15,3 1 12-15,-3-4-9 0,3 3 9 0,0 1-8 16,-3-1 8-16,0 0 0 0,3-2 0 0,3 2-8 16,-3 0 8-16,0-2 0 0,0-1 0 0,0-2 0 15,-3 3 0-15,3-3 0 0,0-3 0 0,0 3 8 16,-3-8 2-16,6 5 1 0,0-2 0 0,0 2 0 16,-6-5-11-16,9 0 0 15,-1-2 0-15,-8 2 8 0,9-6-8 0,6 1 0 16,-3-6 0-16,0 1 8 0,0-3 0 0,0-1 0 15,6 1 0-15,0-3 0 0,-3 0-8 0,2 1 0 0,-2-1 0 16,3 2 8-16,-3 1-8 0,0-3-12 0,-3 3 2 0,0 3 1 16,0-1-13-16,-3 3-2 0,-4 3-1 0,1-1 0 31,0 4-7-31,-6 2 0 0,3 5-1 0,-3-5 0 0,3 8 7 0,0 0 2 0,3 5 0 0,-6 0 0 16,0 1 24-16,3 4 0 0,0 1 0 0,0-1-8 0,3 1 8 15,-3 2-12-15,3 0 12 0,0 0-12 0,0-2 12 0,3-1-8 16,-3 1 8-16,6-1-8 0,-3-4-7 0,3-1-1 15,2-5 0-15,1 2-639 16,0 1-128-16</inkml:trace>
  <inkml:trace contextRef="#ctx0" brushRef="#br0" timeOffset="27324.0582">4288 11184 1630 0,'-3'-13'36'0,"3"7"7"15,-3-2 1-15,-3 1 3 0,3-1-38 0,-6-3-9 0,3 0 0 0,-3-2 0 0,3 0 45 0,1 2 7 16,-4-2 2-16,3 3 0 16,-3-1-26-16,0 3-4 0,-3 0-2 0,3 3 0 15,-3 0-3-15,3 2-1 0,-3 0 0 0,0 3 0 0,3 3 1 16,0 0 0-16,0 4 0 0,1 1 0 0,-1 6-19 0,3 2 0 0,0 5 0 0,3 0-9 16,3 5 0-16,0 1 0 0,3 2 0 0,0 3 0 15,3-6 9-15,3 3-12 0,0-2 12 0,2-4-12 16,-2-4 12-16,6 0 0 0,-3-4 0 0,3-4 0 15,0-3 0-15,-3 0-8 0,3-6 8 0,0-2-8 16,-4 0 8-16,4-2 0 0,-6-6 0 0,3 0 0 16,0-5 15-16,-3 0-2 15,3-6 0-15,-3 0 0 0,0-4-2 0,-3-1-1 16,0 0 0-16,-3 3 0 0,0-3 6 0,0 3 0 16,-3 2 1-16,0-2 0 0,-3 0-1 0,3 5-1 0,0-2 0 15,-3 4 0-15,3 6-7 0,-3 1 0 0,3-1-8 0,0 8 12 16,0 0-12-16,0 0 0 0,0 0 0 0,0 0 0 15,0 0 0-15,3 8-8 0,3-1 8 0,0 1 0 16,0-2-10-16,2-1 10 0,1-2-8 0,0-1 8 16,3-4 0-16,0-1-8 0,0 0 8 0,0-5 0 15,3-2-9-15,0-1 9 0,0-2-10 0,-1-6 10 16,1 1-12-16,0-3 3 0,3-6 1 0,-3 1 0 0,0-6 8 0,0 3 0 16,0-3 0-16,-3 1-8 0,-1-1 8 0,1 3 0 0,-3-6 0 15,-3 4 0-15,-3-1 16 0,-3 3 0 0,0-3-1 0,-3 3 0 16,0 2-2-16,-3 4 0 0,3-1 0 0,-3 5 0 15,3 3 3-15,-3 6 0 0,3 2 0 0,1 3 0 16,-4 2 0-16,6 3 0 16,-3 5 0-16,-3 3 0 15,0 8-16-15,0 3 0 0,3 4-9 0,0 4 9 16,0 5-15-16,0 2 3 0,0 0 1 0,3 9 0 16,-3 2 11-16,0 5-8 0,0 5 8 0,3 4-8 0,-3-1 8 15,0 3 0-15,3 2 0 0,-3 1 0 0,3-1 0 0,3 1 0 16,0-6 0-16,0 0 0 0,3-2 0 0,0-6 0 0,3 0 0 15,0-5 0-15,-3 3 0 0,6-8-10 0,-4-3 10 0,4-3-10 16,0-5 10-16,-3-2-10 0,3-9 10 0,0-2-10 16,0-5 1-16,0-4 0 0,0-4 0 0,0-6 0 15,0-2 9-15,-1-8 0 0,-2-3 0 0,3-5 0 16,0-6 0-16,-3-2-12 0,0 0 12 0,-6-3-12 0,3 1 12 16,-6-1-8-16,-6 0 8 0,0 0-8 0,-3 9 28 0,-3-1 7 15,-3 5 1-15,0 1 0 0,-2 5 28 0,-1 2 5 16,0 3 2-16,-3 0 0 0,6 5-19 0,-3 1-3 15,0 4-1-15,1 1 0 0,-1 2-40 0,3 1 0 16,0 2 0-16,3 0-772 16,0 2-152-16</inkml:trace>
  <inkml:trace contextRef="#ctx0" brushRef="#br0" timeOffset="27841.1128">6143 10403 1690 0,'0'0'48'0,"0"0"11"0,-3 8-47 0,3 6-12 0,0 1 0 0,0 4 0 16,0 2 12-16,0 6 1 0,0-1 0 0,0 6 0 0,3 2 1 0,-3 3 0 16,0 0 0-16,0 0 0 0,-3 6-6 0,3-4 0 0,-3 4-8 0,0-4 12 15,3 1-12-15,-3 0 9 0,0-1-9 0,0-2 8 16,0-2 2-16,0-3 0 0,3-3 0 0,-3-3 0 15,3 1-10-15,0-6 8 0,3-3-8 0,0 1 8 16,-3-6-17-16,3 0-4 0,0-5-1 0,0 0 0 31,-3-8-38-31,6 3-7 0,-6-3-1 0,6 0-428 16,2-5-84-16</inkml:trace>
  <inkml:trace contextRef="#ctx0" brushRef="#br0" timeOffset="28576.7947">6006 10737 1670 0,'0'0'36'0,"0"0"8"0,0 0 2 0,3 8 2 0,3 2-39 0,-1 4-9 0,4-1 0 0,0 0 0 16,3 0 0-16,3 0 0 0,0-2 0 0,3-3 0 16,-3 3 0-16,3-6 12 0,-4 0-12 0,4-2 12 15,0-3 5-15,3-5 2 0,0-1 0 0,0-2 0 16,0-5 7-16,2-3 2 0,1 0 0 0,0-2 0 0,-3-3 12 0,0-3 2 15,-1 3 1-15,-2-3 0 0,0 0 1 0,-3-2 1 16,0 2 0-16,-6 0 0 16,0 0-18-16,-3 3-4 0,0 2-1 0,-3 4 0 15,0 1-12-15,-3 1-2 0,-3 3-8 0,3 4 12 16,0 6-2-16,-6 0-1 0,0 3 0 0,0 7 0 0,-3 4-18 0,3 4-4 0,-3 6-1 0,0 2 0 31,0 1 2-31,3 5 1 0,0-1 0 0,0 4 0 16,0 2 11-16,-3 0-10 0,6 3 10 0,-2-3-10 0,2 0 10 0,-3 0 0 15,6-6 0-15,-3 1 0 0,0 0 0 0,3-3 0 16,0-2 10-16,0-1-10 0,0-2 16 16,0-3-2-16,3-3-1 0,0 1 0 0,-3-3 2 0,6-6 0 15,-3 1 0-15,2-6 0 0,1 1-3 0,-6-6-1 16,6 0 0-16,3-3 0 0,0-5 1 0,0 0 1 0,0-5 0 0,0 0 0 16,0-3-13-16,3-3 11 0,-3-2-11 0,0 0 10 15,0-3-10-15,0 3 0 0,0 2 0 0,-1 4 0 16,-2 1 0-16,0 1 0 0,-3 5 0 0,3 0 8 15,-3 3-8-15,-3 5 0 0,0 0 0 0,0 0 8 16,0 0-8-16,6 8 0 0,0 0 0 0,0 2-11 16,-3 1 11-16,3 5-12 15,0 0 12-15,0 0-12 0,3-1 12 0,0 4 0 16,0-6 0-16,0 3-8 0,3-5 8 0,2 2 0 16,-2-5 0-16,3-3-8 0,3 0 8 0,-3 1 0 0,3-6 0 15,3 0 0-15,-3-6-8 0,2 1 8 0,-2-3-8 0,3 0 8 16,0-2 0-16,-3-4 0 0,0-1 0 0,-1-1 0 15,-2 0 0-15,-3-3 0 0,0 6 0 0,-3-3 0 16,-3 0 0-16,-3 3 0 0,0 0 0 0,-6 0 11 16,0-1-2-16,-6 4 0 0,0-1 0 0,-3 1 0 0,-3 4-1 15,1 1 0-15,-4 2 0 0,3 6 0 0,0 2-8 16,0 1 0-16,3 4 0 0,-3 3 0 0,6 3 0 0,0 0 0 16,0 3 0-16,3 5 0 0,4-1 0 0,-1 1 0 15,3 0 0-15,3 2 12 0,2-2-4 0,1 3-8 16,6-3 12-16,0-1-4 0,3 1-8 0,3-5 0 0,0-3 0 0,3-1 0 31,2-4 0-31,1-3 0 0,3-3 0 0,0-2 0 16,-3-3-36-16,-1 0-8 0,1-3-3 0,0-2-1013 15</inkml:trace>
  <inkml:trace contextRef="#ctx0" brushRef="#br0" timeOffset="29125.4272">8893 10557 1650 0,'-6'-13'47'0,"6"7"9"0,-3-4-44 0,0-1-12 0,0-2 0 0,0-3 0 16,0 0 62-16,0-2 10 0,0-3 3 0,-3-1 0 15,0 1-39-15,-3 3-8 0,0-1-2 0,0 1 0 16,-3-1-7-16,1 1-2 0,-4 2 0 0,0 0 0 0,0 3 5 0,0-1 1 16,-3 1 0-16,3 3 0 0,-3 2-3 0,4 2-1 15,-1 4 0-15,0-1 0 0,0 6-10 0,3 5-1 16,-3-3-8-16,3 6 12 0,0 2-12 0,0 3 0 16,3 2-9-16,1 3 9 0,-1 8-13 0,0 3 3 15,6 8 1-15,-3 0 0 0,3 2 9 0,3-8 0 0,0 3 8 16,3 3-8-16,-6 2 8 0,3 1-8 15,0-1 10-15,0 0-10 0,0 3 19 0,3-5-3 0,-3 0 0 0,3-1 0 16,0-4-4-16,3 10 0 16,0-8-1-16,0-3 0 0,-1-5-11 15,1-5 0-15,3 0 0 0,-6-3 0 0,3-2 0 0,0-6 0 16,0 0 0-16,-3 0 0 16,3-5-19-16,-3 0-5 0,-3-8-2 0,0 0 0 15,0 0-62-15,0 0-13 0,0 0-3 0,0 0 0 0</inkml:trace>
  <inkml:trace contextRef="#ctx0" brushRef="#br0" timeOffset="29888.7167">8324 11012 1713 0,'0'0'37'0,"0"0"8"0,0 0 2 0,3-5 2 0,3-3-39 0,3 0-10 16,3 0 0-16,0-5 0 0,3-1 25 0,0 1 3 15,0-3 1-15,3 0 0 0,-4 1 15 0,7 1 4 16,0 4 0-16,0-1 0 0,3 6-30 0,0 2-6 15,2 3 0-15,-2 6-1 0,3-1-11 0,0 3 0 0,-1 2 0 0,-2 4 0 16,0 1 0-16,0 4 0 0,-3-3 0 0,-3 2 0 31,-1 4 0-31,-2-1 0 0,0 0 0 0,-3 0 0 16,-3 3 0-16,-3-3 8 0,0-2-8 0,-3-1 8 16,0-2 11-16,-3 2 1 0,0-4 1 0,0-1 0 15,0 0 11-15,0-2 1 0,0-3 1 0,0 0 0 0,0-8-6 0,0 0 0 16,0 0-1-16,0 0 0 0,0 0 4 0,0 0 1 15,-3-8 0-15,3 0 0 0,0-3-8 0,-3-2 0 16,3 0-1-16,-3-1 0 0,0-1-6 0,0-1-1 0,0-3 0 0,3-2 0 16,0 5-16-16,0-2 10 0,3 2-10 0,-3 0 8 15,3 3-8-15,0-1 0 0,0 1 0 0,3 0 0 16,0 2-11-16,0 1 11 0,0 2-8 0,3-3 8 16,-3 3-11-16,3 3 11 0,3-3-13 0,-1 3 5 15,1 2 0-15,0-2 0 0,3 0 0 0,3 2 0 16,-3 0-3-16,3 1 0 0,0 2 0 0,-1-3 0 0,1 3 3 0,-3 0 0 15,0 0 0-15,0 3 0 0,0-3 8 0,-3 2-8 16,-3-2 8-16,0 0-8 0,0 0 8 0,-9 0 0 16,0 0 0-16,0 0 0 0,0 0 0 0,0 0 0 15,0 0 8-15,0 0-8 0,0 0 9 0,0 0-9 0,-6 6 12 16,0-4-12 0,-3 3 10-16,0 1-10 0,0 2 8 0,-3 0-8 15,0 0 0-15,0 2 0 0,0-2 0 0,3 5 0 16,-3 1 0-16,3-1 0 0,1 3 0 0,2 2 0 15,0 1-12-15,3-1 12 0,-3 1-10 0,6-1 10 0,-3-2-8 16,6 0 8-16,-3 0 0 0,6-3-9 0,0 0 9 16,0 1 0-16,2-6-9 0,1 2 9 0,3-5 0 0,0 1 0 15,0-4 0-15,3 1 8 0,0-6-8 0,0 3 0 16,-3-5 0-16,3-3 0 0,-1 3 0 0,1-6 0 0,0 1 11 0,-3-4-11 16,3 1 8-16,0-3-8 0,-6 0 0 0,3-2 9 15,-3 2-9-15,-3 0 0 0,0 3 0 0,-3 0 8 16,-3-1-8-16,2 7 0 0,1-4 0 0,-3 3 0 15,0 0 0-15,0 8 0 0,0 0 0 0,0 0 0 16,0 0 0-16,0 0 0 0,0 0-10 0,0 0 10 16,0 8-10-16,0 3 10 15,3-1-10-15,-3 6 10 0,3-3-8 0,0 6 8 16,0-3 0-16,0 0-9 0,0-1 9 0,0 1 0 16,3-2 0-16,0-1-8 15,0 0-23-15,0-2-4 0,3 2-1 0,3-5 0 16,0 0-80-16,0-3-16 0,3 0-3 0</inkml:trace>
  <inkml:trace contextRef="#ctx0" brushRef="#br0" timeOffset="30714.9131">9491 10906 1569 0,'0'0'34'0,"0"0"7"0,0 0 2 0,0 0 2 0,0 0-36 0,-3 8-9 15,3 3 0-15,0-1 0 0,-3 3 34 0,3 3 5 16,3 0 1-16,-3 3 0 15,3-1-3-15,0 1 0 0,0-1 0 0,0 1 0 16,0-3-4-16,-3 2-1 0,3-2 0 0,0 0 0 16,0-3 23-16,0 0 4 0,-3 1 1 0,3-4 0 15,3-2-11-15,-3 0-1 0,-3-8-1 0,6 3 0 0,-6-3-24 0,6 0-5 0,0-3-1 0,3 0 0 16,0-4-1-16,-3-1-1 0,2 0 0 0,-2-6 0 31,0 1-15-31,3 0 8 0,-3-3-8 0,0 0 0 0,0-2 8 0,0-3-8 16,0 2 0-16,3 0 0 15,-3 1 0-15,0 2 0 0,0-2 0 0,3 4 0 0,-6 4 0 0,6 2 0 16,-6 0 0-16,3 5 0 0,-6 3-11 0,9 3-1 0,-4 2-1 0,4 3 0 16,-3 3 1-16,0-1 0 0,3 4 0 0,-3 1 0 15,0 1 12-15,0 0-9 16,-3 0 9-16,3 3-8 0,-3-6 8 0,0 3 0 0,0-3 0 0,0 0 0 16,-3-2 0-16,3-1 9 0,0-2-1 0,0 0-8 15,-3-8 22-15,0 0-2 0,0 0-1 0,0 0 0 16,0 0 0-16,0 0 0 0,0 0 0 0,6-5 0 0,0 0-5 15,-3-3-1-15,3-3 0 0,0-2 0 0,0-3-13 0,0-3 0 16,-3 1 8-16,3 2-8 0,-1-3 0 0,1 4 0 31,-3-4-9-31,3 3 9 0,0 0 0 0,-3 0-9 0,3 1 9 0,-3 4 0 16,0 0 0-16,0 1-10 0,0 5 10 0,-3 5 0 16,0 0-12-16,0 0 12 0,0 0-12 0,0 0 12 15,3 5-17-15,0 5 3 0,-3 1 1 0,3 2 0 16,-3 3 13-16,6-3-11 0,-3 3 11 0,0 0-10 15,0 0 10-15,3 2 0 0,0-2 0 0,0 0-8 16,0 0 8-16,3-3 0 0,0 1 0 0,-3-1 0 0,5-3 0 0,-2 1 0 16,3-3 0-16,3 0 0 0,-3 0 0 0,3-3 0 15,0 0 0-15,3-2 8 0,-3 0-8 0,2-3 8 16,1-3-8-16,0 0 8 0,0 1-8 0,0-4 0 16,0-2 0-16,-3 1 0 0,0-4-11 0,-4-2 11 0,1-3-13 15,-3 0 5-15,0 0 8 0,0 0-10 0,-3-2 10 0,0 2-10 16,-3-3 10-16,0 3 0 0,-3 1 0 0,0-1 0 31,-3 0 8-31,0 0-8 0,0 3 10 0,-6-3-10 16,3 3 20-16,-3 2-1 0,0-2-1 0,0 2 0 15,0 3 3-15,-2 3 1 0,2 0 0 0,0 2 0 0,0 3-12 16,0 3-2-16,0-1-8 0,3 6 12 0,0 3-12 16,-3 2 0-16,6 3 0 0,-3 0 0 0,3 5 0 0,-3 0 0 15,6 0 0-15,-3-2 0 0,3 5 0 0,0-3 9 0,3 0-9 0,0 0 8 16,0 0-8-16,0-2 0 0,3-1 0 0,3-2 8 15,-3 0-8-15,3-3 0 0,3-2 0 0,0 0 0 32,3-4-32-32,-3 1-3 0,-1-2 0 0,4-4 0 15,-6 4-93-15,3-6-18 0,0 0-4 0,-3-6-1 0</inkml:trace>
  <inkml:trace contextRef="#ctx0" brushRef="#br0" timeOffset="31295.4938">10741 10840 2066 0,'0'0'45'0,"0"-5"10"0,0-3 1 0,0 0 3 0,0 0-47 0,0 0-12 15,-3 0 0-15,0 0 0 0,0 3 61 0,-3-1 11 16,0 1 1-16,1 0 1 0,-1 2-6 0,-3 1 0 16,-3-1-1-16,0 3 0 0,-3 0-18 0,3 0-3 15,0 3-1-15,-3-1 0 0,3 4-17 0,-3-1-4 16,4 3-1-16,-1 0 0 0,0 2-23 0,0 1 0 0,0 2 0 0,3 0 0 16,0 1 0-16,3 1 0 0,0-1-8 0,3 2 8 15,3-1-9-15,3 1 9 0,0-2-10 0,6 1 10 16,0-1-10-16,3-1 10 0,6 0-10 0,-3-2 10 15,5-1-11-15,1 3 11 0,0-2-12 0,0 0 12 16,0 2 0-16,-3-3 0 0,0 4 0 0,-4-4 0 0,-2 1 0 16,0-1 0-16,0 1 0 0,-3 0 0 0,-3 2 0 15,0 0 0-15,-3 0 0 0,-3 1 0 0,-3 1 11 0,0 1-1 16,-3 3 0-16,-3-1 0 16,-3-2 28-16,0 3 6 0,-3-3 0 0,-2-1 1 0,-7-1-3 0,0-1-1 0,3-2 0 0,-3-4 0 15,0 1-22-15,4-2-5 0,-4-6-1 0,0 0 0 31,0-3-110-31,3-2-23 0,3-3-4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59:41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9223 13787 612 0,'0'0'13'0,"0"0"3"0,0 0 1 0,0 0 0 0,-9 0-17 0,6 3 0 16,3-3 0-16,-6 0 0 0,6 0 88 0,-6 3 15 16,0-1 2-16,6-2 1 0,-5 0-19 0,2 3-4 15,3-3-1-15,0 0 0 0,0 0-17 0,0 0-3 16,0 0-1-1,0 0 0-15,0 0 6 0,0 0 1 0,0 0 0 0,0 0 0 16,0 0-21-16,0 0-4 0,0 0-1 0,0 0 0 16,0 0 1-16,0 0 0 0,0 0 0 0,0 0 0 15,0 0-7-15,0 0 0 0,0 0-1 0,6-3 0 16,-1 3-7-16,-5 0 0 0,0 0-1 0,6-2 0 16,0-1-7-16,-6 3-2 0,6 0 0 0,-6 0 0 15,6-3-4-15,3 3-1 0,0 0 0 0,-3 0 0 0,0 0-1 0,3-2 0 16,-3 2 0-16,3 0 0 0,0 0-1 0,0-3-1 15,0 3 0-15,-3 0 0 0,3-2-2 0,-4 2 0 0,4-3 0 16,-3 0 0-16,0 3 0 0,-3-2 0 0,-3 2 0 0,9-3 0 16,-3 3 4-16,0-3 0 15,0 1 0-15,0-1 0 0,0 3 1 0,0-3 1 16,0 1 0-16,0-1 0 16,0 3-3-16,3-3-1 0,-3 1 0 0,3-1 0 15,-3 0-10-15,2 3 10 0,1 0-10 0,0-2 10 0,3 2-10 0,-3-3 0 16,0 3 0-16,3 0 0 0,-3-2 0 0,3 2 8 15,0-3-8-15,-3 3 0 0,3 0 0 0,0 0 0 16,-1 0 8-16,-2 0-8 0,3 0 0 0,0-3 0 16,0 3 9-16,-3 0-9 0,3 0 8 0,-3 0-8 15,3 0 10-15,-3-2-10 0,3-1 9 0,-1 3-9 0,1-3 8 0,-3 3-8 16,3-2 8-16,0 2-8 0,-3-3 0 0,3 3 8 16,-3 0-8-16,3-3 0 0,-3 3 0 0,0 0 8 15,0 0-8-15,2 0 0 0,-2 0 0 0,-3 0 0 16,3 0 0-16,0 0 0 0,0 0 0 0,3 0 0 15,-3 0 0-15,0 0 0 0,3 0 0 0,0 0 0 16,-3 0 0-16,3 0 0 0,-3 0 0 0,2-2 8 0,-2 2-8 0,3 0 0 16,-3 0 0-16,3 0 0 0,-3 0 0 0,3-3 0 0,0 3 0 0,0 0 0 15,0-3 0-15,0 3 0 0,2 0 0 0,-2-2 0 16,3 2 0-16,0-3 0 0,0 0 0 0,0 3 0 16,-3 0 0-16,3-2 0 0,-3 2 0 0,-1 0 0 15,1 0 0-15,-3 0 0 0,3 0 0 0,-3 0 0 31,-3 0 0-31,3 0 0 0,-3 0 0 0,3 2 0 16,0-2 0-16,-3 0 0 0,0 0 8 0,3 0-8 0,-3 0 0 0,0 0 0 16,3 3 0-16,-4-3 0 0,1 0 0 0,3 0 0 15,-3 0 0-15,3 0 0 0,-3 0 0 0,3 0 0 16,-3 0 0-16,3 0 0 0,0 0 0 0,-3 0 0 16,0 0 0-16,3 0 0 0,0-3 0 0,-3 3 0 15,0 0 0-15,3-2 0 0,-9 2 0 0,5 0 8 0,1-3-8 0,3 1 0 16,-9 2 0-16,6 0 0 0,0-3 8 0,0 3-8 15,3-3 0-15,-6 1 0 0,-3 2 0 0,9-3 8 16,-3 3-8-16,0 0 0 0,0-3 0 0,-6 3 0 16,0 0 0-16,0 0 0 0,6-2 0 0,-6 2 0 15,9 0 0-15,-9 0 0 0,0 0 0 0,0 0 0 16,0 0 0-16,0 0-9 16,0 0 9-16,0 0 0 0,0 0-11 0,0 0 11 15,0 0-10-15,0 0 10 0,0 0-20 0,0 0 1 0,0 0 1 0,0 0 0 31,0 0-6-31,0 0-2 0,0 0 0 0,0 0 0 0,0 0 2 0,0 0 0 0,0 0 0 0,0 0 0 16,0 0-7 0,0 0-1-16,0 0 0 0,0 0 0 15,0 0 0-15,0 0-1 0,0 0 0 0,0 0 0 0,-3-6 4 0,0 1 1 0,0 0 0 0,3 5 0 0,-3-3 12 0,-3-2 2 0,0 2 1 0,0 1 0 16,3-4 13-16,-3 4 0 0,-3-1 9 0,3 0-9 31,-3-2 13-31,3 2-3 0,-3-2-1 0,3 2 0 0,-2-2 11 0,-1 3 1 0,0-4 1 0,3 1 0 16,-3 0-1-16,0-1 0 0,0 1 0 0,0 2 0 31,0-2 5-31,3 0 1 0,0 2 0 0,0 1 0 0,3-1 0 0,3 3 0 0,-6-3 0 0,6 3 0 16,-3-2-9-16,3 2-2 0,0 0 0 0,0 0 0 15,0 0-8-15,0 0-8 0,0 0 12 0,0 0-12 16,0 0 0-16,0 0 0 0,0 0 0 0,6 0 0 16,3 0 0-16,0 2 0 0,0-2 0 0,0 3 0 15,3 0 0-15,0-1 0 0,0 1 0 0,0-3 0 16,5 2 0-16,-2 1 0 15,0 0 0-15,0-1 0 0,0 1 0 0,-3-3 0 16,3 3 0-16,0-1 0 0,-3 4 0 0,-1-4 0 0,1 4 0 16,0-4 0-16,-3 4 0 0,0-1 0 0,0-3 0 0,0 4 0 15,-3-1 0-15,-3 3 0 0,0 0 0 0,0 0 10 16,-3 0-2-16,0 0-8 0,0 2 12 0,-3-2-4 16,0 5-8-16,0-2 12 0,-3 2-12 0,-3 1 12 15,3-4 0-15,0 3 0 0,-3 1 0 0,3-4 0 16,0 3-3-16,-3-2 0 0,3 0 0 0,0-1 0 0,4-2-9 0,-4 0 0 15,3-3 9-15,3-5-9 0,0 0-12 0,0 0-8 16,0 0 0-16,0 0-780 16,0 0-156-16</inkml:trace>
  <inkml:trace contextRef="#ctx0" brushRef="#br0" timeOffset="618.3509">11033 13401 1123 0,'0'0'24'0,"0"0"6"0,-6-2 1 0,6 2 1 0,-3-3-32 0,-3 0 0 0,3 1 0 0,3 2 0 16,-3-6 50-16,3 6 4 0,-6-2 1 0,6 2 0 15,-3-6 2-15,3 6 1 0,-3-2 0 0,3 2 0 0,0 0 5 0,0 0 1 16,0 0 0-16,0 0 0 0,0 0-12 0,0 0-1 15,0 0-1-15,0 0 0 0,0 0-10 0,3 8-1 0,3 2-1 0,0 3 0 16,3 3-14-16,-3-2-2 0,3-1-1 0,0 5 0 16,0 1-13-16,3 2-8 0,-3-2 8 0,3 2-8 15,-4-3 0-15,4 1 9 0,-3-3-9 0,0 7 0 32,0-4 12-32,0-3-12 0,-3 0 12 0,0 0-12 15,3-6 11-15,-6 1-11 0,3-1 10 0,-3-2-10 0,0 0 9 0,0 0-9 16,-3-8 8-16,0 0-8 0,0 0 0 0,0 0 0 15,0 0 0-15,0 0 0 16,0 0-113-16,0 0-22 0,-3-8-4 0,3 0-709 16</inkml:trace>
  <inkml:trace contextRef="#ctx0" brushRef="#br0" timeOffset="916.6033">11229 13361 1489 0,'0'0'42'0,"0"0"10"0,0 0-42 0,0 0-10 0,0 0 0 0,0 0 0 16,0 0 87-16,0 0 15 0,0 0 3 0,0 0 1 16,0 0-26-16,-6 6-4 0,4-1-2 0,-4 0 0 15,0 6-22-15,3 0-5 0,-3-4-1 0,0 7 0 31,-3-1-11-31,3 3-3 0,-3 0 0 0,-3 2 0 16,3 1-13-16,-6 2-3 0,0-3-1 0,0 1 0 0,4 2-15 0,-4-2 8 16,3-4-8-16,0 1 0 0,3 0 0 0,0 0-15 15,0-3 2-15,6-2 0 16,-3-1-43-16,3 1-8 0,0-3-1 0,3 0-1 16,0-8-139-16,0 0-28 0,6 5-6 0</inkml:trace>
  <inkml:trace contextRef="#ctx0" brushRef="#br0" timeOffset="1255.0209">11334 13565 1206 0,'0'0'26'0,"0"0"6"0,-3 8 0 0,0 0 3 0,-3 0-35 0,3 0 0 0,0 3 0 0,3-4 0 15,-3 4 83-15,3-3 9 0,0 3 3 0,0-1 0 16,3 1-27-16,-3-1-6 0,3 1-1 0,0-1 0 16,3 1-21-16,-3-3-5 0,6 0-1 0,-3 0 0 15,-1-3-10-15,4 0-1 0,3-2-1 0,-3-3 0 16,0-3 14-16,3 3 4 0,-3-5 0 0,3 0 0 0,-3-3 24 0,3 3 4 16,-6-3 2-16,3 0 0 0,-6 0-5 0,3 0-1 15,-6 3 0-15,0-3 0 0,-6 0-16 0,3 0-3 16,-3 3-1-16,-3-3 0 15,0 2-16-15,0 1-3 0,0 2-1 0,-3 1 0 0,0-1-24 0,3 3 0 0,-3 3 8 0,3-1-8 32,-3 1-68-32,4 2-16 0,2 1-4 0,-3-1-701 0,3 0-141 0</inkml:trace>
  <inkml:trace contextRef="#ctx0" brushRef="#br0" timeOffset="2470.9837">9369 13557 612 0,'0'0'13'0,"0"0"3"0,0 0 1 0,0 0 0 0,0 0-17 0,0 0 0 15,-6 6 0-15,6-6 0 0,-3 5 60 0,3-5 9 16,-3 5 2-16,3-5 0 0,-3 5 7 0,3-5 2 16,-3 6 0-16,0-1 0 0,-3 0 0 0,6-5 0 15,0 0 0-15,0 0 0 0,0 0-1 0,-3 3 0 0,3-3 0 0,0 0 0 16,0 0-15-16,0 0-2 0,-6 5-1 0,6-5 0 16,0 0-12-16,0 0-2 0,0 0-1 0,0 0 0 15,0 0-22-15,0 0-5 0,0 0-1 0,0 0 0 16,0 0-1-16,0 0 0 0,0 0 0 15,9-2 0-15,0-4 0 0,-3 1 0 16,3-3 0-16,0 0 0 0,0 0 3 0,3-2 1 0,0-4 0 0,3-1 0 0,0-1-1 0,2-6 0 16,1 1 0-16,6 0 0 0,3-3-4 15,3 1 0-15,-1-4-1 0,4-2 0 0,0 0-15 0,3-3 11 16,-7 3-11-16,1-3 10 0,-3 0-10 0,-3 3 0 0,3 0 0 16,-4 0 0-16,1 3 0 0,-3-1 0 0,0 3 0 15,0 1 8-15,0 4-8 0,-4 3 0 0,1 0 9 0,-3 6-9 31,-3-3 0-31,0 5 9 0,-3-3-9 0,0 6 0 16,-3-1 13-16,0 1-4 0,0 0-1 0,-6 5 0 0,0 0 1 0,0 0 0 16,0 0 0-16,0 0 0 0,0 0-1 0,0 0-8 15,0 0 12-15,0 0-4 0,0 0-8 0,0 0 0 16,0 0 9-16,0 0-9 0,0 0 0 0,0 0-8 16,0 0 0-16,0 0 0 15,0 0-20-15,0 0-3 0,0 0-1 0,0 0 0 16,0 0-24-16,0 0-6 0,0 0-1 0,0 0 0 15,0 0-118-15,0 0-24 0,0 0-5 0</inkml:trace>
  <inkml:trace contextRef="#ctx0" brushRef="#br0" timeOffset="2779.8888">9938 12795 1314 0,'0'0'28'0,"-6"6"7"0,3-1 1 0,3-5 1 0,-9 5-29 15,0 0-8-15,0 1 0 0,0-1 0 0,6-2 72 0,-3 2 12 16,3 0 4-16,3-5 0 0,-3 3-18 0,3-3-3 0,0 0-1 0,0 0 0 15,0 0-32-15,3 5-6 0,-3-5-2 0,0 0 0 16,12-2-12-16,3-1-2 0,0-2-1 0,3-1 0 16,-1-2-3-16,4-2 0 15,-3-3 0-15,6-3 0 0,0 2 4 0,-3-1 1 0,2-1 0 0,-2 0 0 16,0 3-1-16,0-1 0 0,-3 4 0 0,0-3 0 0,0-1-12 0,-4 6 0 16,-2-2 0-16,3 5 0 0,-3-1 0 0,-3 6 0 15,0 0 11-15,0 3-11 0,-6 2 18 0,0 3-3 16,-3 0-1-16,-3 3 0 0,0 2 1 0,0 0 0 15,-3 3 0-15,-3 2 0 0,3 1 1 0,0 0 0 0,0 2 0 0,-3-3 0 32,0 1-16-32,3-3 8 0,-3 2-8 0,3-5 0 31,1 3-16-31,-1-3-10 0,0 1-2 0,3-1-639 0,0-3-128 0</inkml:trace>
  <inkml:trace contextRef="#ctx0" brushRef="#br0" timeOffset="3471.6139">10491 12525 1576 0,'0'0'35'0,"0"0"7"0,0 0 2 0,0 0 0 0,0 0-36 0,0 0-8 0,0 0 0 0,0 0 0 15,0 0 32-15,0 0 5 0,0 0 1 0,0 0 0 16,0 0-6-16,0 0 0 0,3 8-1 0,0 3 0 15,-3 2 4-15,0 0 1 0,0 3 0 0,-3 0 0 16,0-3-12-16,3 3-3 0,-3 3 0 0,0-1 0 16,3-2-3-16,0 0-1 0,-3 0 0 0,3-3 0 15,3 0 6-15,-3-2 1 0,3-3 0 0,0 0 0 0,3 0-13 0,-3-3-3 16,3 0 0-16,0-2 0 0,0-3-8 0,3 0 0 16,-6 0 0-16,6-3 0 0,-3-5 12 0,3 3-2 0,-3-5-1 0,3-1 0 15,0-2-9-15,0-1 0 16,-1 1 0-16,-2-3 8 0,0-2-8 0,0-3 8 0,-3 5-8 0,0-3 8 15,0 1 0-15,3 2 0 0,-3 3 0 0,0-1 0 16,0 4-8-16,0-1 0 0,-3 3 0 0,0 3 0 16,0 0 0-16,0-1 0 0,0 6 0 0,0 0 8 15,0 0-8-15,0 0 0 16,0 0 0-16,0 11 0 0,3 0 0 0,-3 2 0 16,0 5 0-16,0 1 0 0,0 2 0 0,0 0 0 15,3 3-10-15,-3 0 10 0,3-3 0 0,-3 3 0 16,3-3 0-16,0 5 0 0,0-4 0 0,-3-1 0 0,0 0 0 0,0 0 0 15,3-2 0-15,-6 2 0 0,0 0 0 0,0-3 0 16,3 1 18-16,-3 0-3 0,0 2-1 0,0-8 0 16,0 0 4-16,0 3 1 0,-3 0 0 0,-3-3 0 15,3 0-1-15,0 1 0 0,-3-6 0 0,0-1 0 16,4 1 3-16,-4-2 1 0,0-1 0 0,0 0 0 16,0-2-6-16,0 0-2 0,0-3 0 0,0 0 0 15,3-3-14-15,0 3 0 0,0-3 0 0,-3 1 0 16,6-4-42-16,0 1-8 0,3 5-2 0,0-8-688 15,0-2-139-15</inkml:trace>
  <inkml:trace contextRef="#ctx0" brushRef="#br0" timeOffset="3840.2081">10759 12787 882 0,'0'0'19'0,"0"0"4"0,0 0 1 0,0 0 1 15,0 0-25-15,0 0 0 0,0 8 0 0,-3 0 0 0,0 0 45 0,0 0 4 0,3 3 1 0,0-3 0 16,3 2 29-16,-3-2 5 0,3 3 2 0,3-1 0 0,-3-2-23 16,3 0-5-16,-3 0-1 0,6-3 0 0,-3 1-30 0,-6-6-7 15,6 2 0-15,3 4-1 16,0-6 12-16,0-3 2 0,0-2 1 0,0-1 0 0,-4-2 26 0,4 1 6 15,3-1 1-15,-6-3 0 0,0 0-7 0,0 1-2 32,-3-1 0-32,0 1 0 0,0-1-3 0,-3 0-1 15,-6 1 0-15,3-1 0 0,0 1-2 0,-6 2 0 16,0 3 0-16,0-3 0 0,0 2-25 0,-2 1-6 0,-1 2-1 16,3 3 0-16,-3 3-12 0,3 0-8 0,0-1 10 0,0 4-10 15,-3 2-12-15,3-1-8 0,3-1-1 0,0 2-1 31,0 0-165-31,0 0-33 0,3 2-6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9:05:03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5500 9644 750 0,'0'0'21'0,"0"0"5"0,0 0-26 0,0 0 0 16,0 0 0-16,0 0 0 0,0 0 64 0,0 0 8 16,0 0 2-16,0 0 0 0,0 0-13 0,0 0-2 15,0 0-1-15,0 0 0 0,0 0-16 0,0 0-3 16,0 0-1-16,0 0 0 0,0 0-5 0,3 8-1 15,-3-8 0-15,0 5 0 0,0-5 7 0,-3 8 1 16,0-2 0-16,3-6 0 0,-3 7-23 0,0-1-4 0,-3-1-1 0,3 0 0 16,0 1-3-16,-3-1-1 0,3 3 0 0,-3-3 0 15,3-2 0-15,-3 2 0 0,0 0 0 0,0 1 0 16,3 2-8-16,-3-3 0 16,0-2 0-16,0 2 0 0,3 3 0 0,-6-3 0 15,3 6-10-15,0-6 10 0,0 0 0 0,0 1 0 0,-2-1 8 0,2 3-8 16,0-3 10-16,0 3-10 0,0-5 8 0,6-3-8 15,-6 2 24-15,6-2-1 0,-3 6 0 0,-3-4 0 16,0 4-12-16,0-4-3 0,3 1 0 0,-3 2 0 16,3-2-8-16,-3 2 0 0,0 0 0 0,3-2 0 15,0 5 8-15,-3-3 0 0,3 0 0 0,-3 3 0 16,3 0-8-16,0-2 0 0,-3 2 0 0,-3 0 8 16,3-1-8-16,-2 1 0 0,2-2 0 0,-3 4 8 15,3-2-8-15,-3 0 0 0,3 0 0 0,0-3 8 0,-3 3-8 0,3-2 8 16,-3-1-8-16,3 3 8 0,-3 0-8 0,0 0 8 15,3-3-8-15,-3 3 8 0,0 3-8 0,1-4 0 16,-1-1 0-16,0 2 0 0,-3-3 0 0,3 6 0 0,-3-3 0 16,3-1 0-16,-3 1 0 0,0 3 0 0,0-3 0 0,0 0 0 15,-3 2 0-15,1-2 0 0,2 3 0 0,0-3 0 16,0 2 0-16,0-2 8 0,-3 6-8 0,3-6 8 16,-3 2-8-16,3-2 8 0,0 3-8 0,1-3 8 15,-1 2-8-15,-3 1 8 0,3-3-8 0,0 2 8 0,0-2-8 16,0 3 0-16,0-1 0 0,0 1 8 0,0 0-8 0,1 2 0 15,-4-3 0-15,3 1 0 0,0 2 0 0,0-2 0 16,-3 2 0-16,3-2 8 0,0-1-8 0,-3 1 8 31,3 2-8-31,-2-2 8 0,2-3-8 0,0 2 12 0,0 1-12 0,0-3 12 16,0 2-4-16,0 1-8 0,0-3 12 0,3 2-4 16,-6-2 2-16,6 0 0 0,1 3 0 0,-1-3 0 15,0 0-1-15,0 2 0 0,-3-4 0 0,3 4 0 16,0-2-9-16,0 0 12 0,-3 0-12 0,3 0 12 15,0 0-12-15,0 2 8 0,0-2-8 0,1 0 8 16,-1 0-8-16,0 0 0 0,0-3 0 0,0 3 0 0,0 0 0 0,3-2 0 16,0-1 0-16,0 3 0 0,-3-3 10 0,3 0-10 15,0 1 12-15,0-1-12 0,0 0 12 0,0 1-4 16,0-1 0-16,0 0-8 0,0 0 12 0,1 1-12 0,-1 2 12 16,0-3-12-16,3 0 8 0,-3 1-8 0,0-1 0 0,0-3 0 31,0 4 8-31,0 2-8 0,0-3 0 0,-3 0 0 15,3 1 8-15,-3-4-8 0,3 4 12 0,-3-1-12 0,0 3 9 0,0-3-9 16,0 0 0-16,0-2 9 0,4 5-1 0,-4-3 0 16,0 0 0-16,0 1 0 0,3-1 0 0,-3 0-8 15,0 1 12-15,-3 2-4 0,3-3-8 0,0 0 0 16,0 3 9-16,0-3-9 0,0 3 11 0,0-2-3 16,1 2 0-16,-4-3 0 0,0 3-8 0,3-3 0 15,0 3 9-15,-3 0-9 0,0 0 0 0,3 0 0 0,-3 0 0 0,3 0 8 16,-3-3-8-16,3 3 0 0,-2 0 0 0,2 2 8 15,-3-2-8-15,3 0 0 0,0 0 8 0,-3 0-8 16,3 0 0-16,0 0 8 0,0 0-8 0,0 3 0 16,0-6 0-16,3 3 8 0,-3 0-8 0,3 0 0 15,-2 0 0-15,-1 0 0 0,0 0 0 0,0 2 0 16,0-2 0-16,0-3 0 0,3 3 0 0,-3 3 0 0,0-3 0 0,0 0 0 16,0 0 0-16,-3 0 0 0,3 0 0 0,-3-1 0 15,4 4 0-15,-4 0 0 0,0-1 0 0,0 1 9 16,3-1-9-16,-3 4 0 0,-6-1 8 0,6 0-8 15,3-2 0-15,-3 5 0 0,-3-3 8 0,1 3-8 16,-1-3 0-16,0 3 0 0,-3-3 0 0,3 3-12 0,-3 0 0 16,0 0 0-1,3 2 20-15,-2-2 4 0,-4 5 0 0,0-2 1 16,0-1-13-16,-3 1 0 0,0 2 0 0,1 0 0 16,-1 0-13-16,-3 3-6 0,3-3-1 0,-3 0-1032 15</inkml:trace>
  <inkml:trace contextRef="#ctx0" brushRef="#br0" timeOffset="2000.3991">3053 11613 993 0,'0'0'21'0,"0"0"5"0,0 0 1 0,-3-6 2 0,3 6-29 0,0 0 0 32,-3-2 0-32,3 2 0 0,0 0 81 0,0-3 11 15,-3-2 1-15,3 5 1 0,0 0-59 0,-3 0-12 16,3-6-3-16,0 6 0 0,0 0 20 0,0 0 4 15,0 0 1-15,0 0 0 0,-3-2-17 0,3 2-3 16,0 0-1-16,0 0 0 0,-6-3-15 0,6 3-9 16,0 0 10-16,0 0-10 0,0 0 16 0,0-3-4 15,-3-2 0-15,3 5 0 0,0 0-4 0,0 0-8 0,-3-5 11 0,3 5-11 16,-3-5 17-16,3-1-3 0,0 1-1 0,-6 0 0 16,3 2-1-16,3 3 0 0,0-5 0 0,-3 2 0 15,0-2-1-15,0 0-1 0,3 5 0 0,0-6 0 16,-3 1-10-16,3 2 0 0,-3-2 0 0,3 5 8 15,0-5-8-15,0-1 0 0,0 1 0 0,0 5 8 16,0-2-8-16,0-4 0 0,0 6 0 0,0 0 0 0,0 0 0 0,0 0 0 16,0 0 0-16,0 0 0 0,0 0 0 0,0 0 0 0,0 0 0 15,0 0 0-15,0 0 0 0,0 0 0 0,0 0 0 0,0 0 8 16,0 0 7-16,0 8 1 0,0 3 0 16,-3-3 0-16,3 2-2 0,0 3 0 0,-6 1 0 0,3 2 0 15,-3-1 6-15,0 1 0 0,3 3 1 0,-5-1 0 31,-1 4-8-31,0-1-1 0,0 0-1 0,3-3 0 0,-3 4-11 16,0-1 12-16,3 0-12 0,0-3 12 0,0 1-12 0,-3-1 8 16,3 1-8-16,3-3 8 0,-3 2 2 0,0-2 0 15,3 0 0-15,-3 0 0 0,3 0 6 0,0 0 0 16,3-3 1-16,-3-2 0 0,0 2 0 0,0-3 0 16,3 1 0-16,-2 0 0 0,2-4-2 0,0 4-1 15,-3-6 0-15,6 1 0 0,-3-6-6 0,0 8 0 0,0-3-8 0,0-5 12 16,0 0 0-16,0 5 0 0,0-5 0 0,0 0 0 15,0 0-3-15,0 0-1 16,0 0 0-16,0 0 0 0,0 0 8 0,0 0 2 0,0 0 0 16,5 3 0-16,-5-3-18 0,0 0 0 0,0 0 0 0,9-3 0 15,-3 1 0-15,0-1 0 0,0 0 0 0,3-2 10 16,-3 2 1-16,3 1 0 0,-3-4 0 0,6 1 0 0,0 2 0 0,0-2 0 0,0-3 0 0,6 3 0 31,-1-3 1-31,4 0 1 0,-3 0 0 0,6-2 0 16,3 2 6-16,-4-3 1 0,4-2 0 0,3 0 0 15,0-1-20-15,0 1 0 0,-1 0 0 0,1 0 0 16,-3-1 0-16,0-1 0 0,2 1 0 0,1 1 0 16,-6 0 8-16,0 0 0 0,-3-1 1 0,-6 1 0 15,-1 5-9-15,1-2-11 0,-3-1 3 0,0 6 0 0,-6-3-10 0,0 3-2 16,0-1 0-16,3 4 0 16,-9 2-110-16,0 0-22 0,0 0-5 0,0 0-861 15</inkml:trace>
  <inkml:trace contextRef="#ctx0" brushRef="#br0" timeOffset="3515.9487">2255 12547 1364 0,'-9'2'30'0,"6"-2"6"0,-3 0 2 0,6 0 0 0,-6 3-30 0,0 2-8 16,3-2 0-16,3-3 0 0,0 0 30 0,-6 2 5 15,3 1 1-15,3-3 0 0,0 0-15 0,0 0-2 16,0 0-1-16,0 0 0 0,0 0-3 0,9 5-1 16,-3 1 0-16,-6-6 0 0,15 0 7 0,-3 0 2 0,3 0 0 0,-3 0 0 15,3-3-12-15,3 0-3 0,-6 1 0 0,5-4 0 31,-2 1-8-31,0 2 0 0,0-2 0 0,0 3 8 16,0-1 7-16,0 0 1 0,3 1 0 0,-4-1 0 0,-2 0-16 0,6 1 0 16,-9 2 0-16,3 0 0 15,3 2 0-15,-6-2 0 0,-3 3 8 0,0 0-8 0,0 2 0 0,-3 0-18 16,-3-5 4-16,6 8 1 16,-6 3 13-16,0-3 16 0,-6 0-3 0,3 2-1 15,-3-2-12-15,0 3 0 0,0-1 0 0,-3 1 0 0,0 2 11 0,3 0-1 0,-9 1 0 0,3-1 0 16,3 0-10-16,-3 3 12 0,-2-3-12 0,-1 0 12 15,0 3-12-15,6-3 8 0,-9 3-8 0,3 0 8 16,0-3-8-16,0 3 0 0,0 0 0 0,-2-3 8 16,5 6-8-16,-3-3 8 0,-3 0-8 0,6-3 8 15,-6 3-8-15,3-3 8 0,6 3-8 0,-6-3 8 16,7-2-8-16,-4 2 0 0,3-5 0 0,3 2 8 0,0-2 5 0,3 0 1 16,-3-2 0-16,3 2 0 0,3-1 4 0,0-7 1 15,0 0 0-15,0 0 0 16,9 6-2-16,-6-1 0 0,6-2 0 0,0-3 0 15,3 0-4-15,-1 0-1 0,4 0 0 0,-6-3 0 0,6 0-12 0,3 1 0 16,-6 2 0-16,6-3 0 0,-6 3 0 0,3 0 0 16,-1 0 0-16,1 0 0 15,0-3 0-15,0 3 0 0,0 3 0 0,-3-3 0 0,3 0-13 16,0 0 1-16,0-3 0 0,-1 3 0 16,-5 0-15-16,6-2-2 0,0-1-1 0,-3 3 0 15,-3 3-16-15,3-1-3 0,0-2-1 0,0 0-503 16,-3 0-101-16</inkml:trace>
  <inkml:trace contextRef="#ctx0" brushRef="#br0" timeOffset="4816.8381">2115 12848 1018 0,'0'0'22'0,"0"0"5"0,0 0 1 0,0 0 1 0,0 0-29 0,0 0 0 0,0 0 0 0,0 0 0 0,-3 5 86 0,3 1 11 16,0-6 3-16,0 0 0 0,0 0-29 0,0 0-6 16,0 0-1-16,0 0 0 0,0 0-19 0,0 0-4 15,0 0-1-15,0 0 0 0,0 0-1 0,0 0-1 16,0 0 0-16,0 0 0 0,3 0 6 0,6 0 2 16,0 0 0-16,6 0 0 0,0-3-33 0,-6 6-13 15,3-3 11-15,0-3-11 0,-1 3 12 0,4 0-4 0,-6 0-8 0,6 0 12 16,3-3-12-16,-9 3 0 0,6-2 0 0,-3 2 0 15,3-3 0-15,-3 1 0 0,-1-1 0 0,1 3 0 16,3-3-50-16,-6 3-13 0,3-2-2 16,-3 2-517-16,3-3-103 0</inkml:trace>
  <inkml:trace contextRef="#ctx0" brushRef="#br0" timeOffset="5701.3723">2719 12988 981 0,'0'0'28'0,"0"0"6"0,0 0-34 0,0 0 0 0,0 0 0 0,0 0 0 16,0 8 69-16,0-2 7 0,-5-1 2 0,5 3 0 16,-3-3-32-16,0 3-6 0,3 0-2 0,-3 3 0 15,3-3-10-15,0-1-1 0,0 4-1 0,0 0 0 16,0-3 3-16,0 5 1 15,3-5 0-15,0 2 0 0,0-2-18 0,2 0-3 0,-5-8-1 0,6 8 0 16,3 0-8-16,-6 0 0 0,-3-8-10 0,9 5-461 16,3-2-92-16</inkml:trace>
  <inkml:trace contextRef="#ctx0" brushRef="#br0" timeOffset="6615.726">2228 12282 1234 0,'0'0'27'0,"0"0"5"0,0 0 2 0,-3 5 2 0,3-5-36 0,-3 6 0 0,3-6 0 0,0 0 0 16,-9 7 48-16,3 1 2 0,1-2 1 0,5-6 0 15,0 0-7-15,-9 5-2 0,3 3 0 0,6-8 0 16,-6 5 16-16,3 1 3 16,3-6 1-16,0 0 0 0,-6 5-36 0,6-5-7 15,0 0-2-15,0 2 0 0,0-2 57 0,0 0 11 16,0 0 3-16,0 0 0 15,0-5-100-15,3 0-20 0,3 0-4 0,6-3-1 0,-6 0 37 0,2-3 20 16,1 1-3-16,0-4 0 0,3 4-1 0,-3-3-1 16,0-1 0-16,0 4 0 0,0-4-15 0,3 4 9 15,-3-1-9-15,0 1 8 0,3-4-8 0,-9 4 0 0,6-1 0 0,-3 3 8 16,-1 3-8-16,1-3 0 0,0 3 0 0,0 0 0 0,-3-1 0 16,-3 6 0-16,0 0 0 0,6-2 0 0,-3-1 0 0,-3 3 0 15,6 0 0-15,-6 0 0 0,0 0 0 0,9 5 0 16,-3 1 0-16,0 2-11 0,0-1 11 0,3 1 0 15,-3 3 0-15,0 0 0 0,3-4 0 0,-3 4 0 16,3-3 0-16,-3 3 0 0,2-3 0 0,-2-1 8 0,3 1-8 0,-3 0 0 16,0-2 0-16,3-1 9 0,-3 0-9 0,3 1 0 15,0-6 0-15,-3 2 0 0,3 1 0 0,3-1-644 32,-3-2-130-32</inkml:trace>
  <inkml:trace contextRef="#ctx0" brushRef="#br0" timeOffset="8072.9948">2737 12877 903 0,'0'0'20'0,"0"0"4"0,0 0 0 0,0 0 2 0,0 0-26 0,0 0 0 15,0 0 0-15,0 0 0 0,0 0 56 0,0 0 5 0,0 0 2 16,0 0 0-16,0 0-24 0,0 0-5 0,0 0-1 0,0 0 0 16,0 0 3-16,0 0 0 15,0 0 0-15,0 0 0 0,0 0 3 0,0 0 1 0,0 0 0 0,0 0 0 16,0 0 1-16,0 0 1 0,0 0 0 0,0 0 0 16,0 0-2-16,0 0 0 0,0 0 0 0,6 3 0 15,-6-3-4-15,0 0-2 0,0 0 0 0,0 0 0 0,0 0-9 0,0 0-1 16,0 0-1-16,0 0 0 0,6 3-2 0,-6-3 0 15,0 0 0-15,0 0 0 0,0 0-10 0,0 0-3 16,0 0 0-16,0 0-634 16,0 0-127-16</inkml:trace>
  <inkml:trace contextRef="#ctx0" brushRef="#br0" timeOffset="27954.7926">5485 8316 880 0,'0'0'24'0,"0"0"8"0,0 0-32 0,0 0 0 15,0 0 0-15,0 0 0 0,0 0 87 0,0 0 11 16,0 0 2-16,0 0 1 0,0 0-13 0,0 0-4 16,0 0 0-16,0 0 0 0,0 0-21 0,0 0-5 15,0 0-1-15,0 0 0 0,0 0-11 0,0 0-2 16,0 0-1-16,0 0 0 0,0 0-15 0,0 0-4 31,0 0 0-31,0 0 0 0,0 0-2 0,0 0-1 0,0 0 0 0,0 0 0 16,0 0-6-16,0 0-2 15,0 0 0-15,0 0 0 0,0 0-2 0,0 0-1 16,0 0 0-16,-3 0 0 0,-3 0-10 0,6 0 10 16,0 0-10-16,-3 0 10 0,-3 0 0 0,6 0 0 0,0 0 0 0,-6 0 0 0,6 0-1 15,0 0 0-15,-6 0 0 0,6 0 0 0,0 0-9 0,-3 3 0 16,-6-3 0-16,9 0 0 0,0 0 8 0,-6 2-8 16,0-2 8-16,-3 0-8 0,3 0 9 0,6 0-9 15,0 0 10-15,-6 0-10 0,-6 0 13 0,12 0-3 0,-6 0-1 16,-3 0 0-16,4 3 3 0,-4-3 1 0,3 0 0 0,6 0 0 31,-9 0-2-31,9 0-1 0,-12 2 0 0,3 1 0 16,-3-3 0-16,3 3 0 0,0-3 0 0,-3 2 0 15,3-2-1-15,-3 0 0 0,3 3 0 0,-5 0 0 0,2-1 6 0,-3-2 1 16,3 6 0-16,-3-4 0 0,0 1-16 0,0 0 0 16,0 2 8-16,0-3-8 0,4 1 12 0,-4 0-1 15,0 2 0-15,0 0 0 0,3-2-3 0,0 2-8 16,-3-2 12-16,0 2-4 0,3 1-8 0,-2-1 0 15,2 3 0-15,-6-3 0 0,6 3 0 0,-3-3 0 16,3 1 0-16,0-1 0 0,-3 3 0 0,0 0 0 0,6 0 0 0,1 0 0 16,-1 0 0-16,-3-1 0 0,3 1 0 0,-3 0 0 15,0 0 0-15,3 0 0 0,-3 0 0 0,0 3 0 16,0-1 0-16,-3 1 0 0,4-3 0 0,-4 2 0 16,3 1 0-16,0 0 0 0,-3 2 0 0,3-3 0 15,-3 4 0-15,3-1 0 0,0-3 0 0,0 4 0 0,1-4 0 16,-4 1 0-1,3-1 0-15,0 4 0 0,3-4 0 0,-3 1 0 0,0-1 0 0,0 1 0 16,3 0 0-16,-3 2 0 0,-3-3 0 0,4 4 0 16,2-1-9-16,-3 0 9 0,0 0 0 0,0 1 0 15,-3 1 0-15,6-1 0 0,-6-1 0 0,3 3 0 16,0 0 0-16,0 0 0 0,4-6 0 0,-4 3 0 16,3-2 0-16,-3 2 0 0,6 0 0 0,-3 1 0 15,0-1 0-15,6-3 0 0,-6 6 0 0,0-2 0 0,3 1 0 0,0-1 0 16,-3-1 0-16,3 0 0 0,0 0 0 0,-2 1 0 15,2-1 0-15,0 3 0 0,0-3 0 0,0 0 0 16,-3 0 0-16,3 3 0 16,0-3 0-16,0 3 0 0,0 0-10 0,3-3 10 15,0 1 0-15,-3-1 0 0,3 0 0 0,-3 0 0 16,0 1 0-16,6 1 0 0,-6-1 0 0,3 2-8 0,-3-3 8 0,3 3 0 0,0-3 0 0,-3 0 0 16,3 3 0-16,-3-3 0 0,3 3 0 0,0-3 0 15,1 3 0-15,-4 0 0 0,3-3 0 0,0 3 0 16,0 0 0-16,0-3 0 0,-3 0 0 0,3 1 8 15,0-1-8-15,3 0 0 0,-3 0 0 0,0 1 8 16,0-4-8-16,3 3 0 0,-3-2 0 0,0 0 8 0,0 2-8 16,0 0 0-1,0 0 0-15,3 1 0 0,-3-1 0 0,3 0 0 0,-3 0 0 0,3 3 8 16,0 0-8-16,-3-3 8 0,0 3-8 0,3-3 8 16,0 1-8-16,-3 1 8 0,0-1-8 0,0-1 8 15,3 0-8-15,0 0 0 0,-3 1 0 0,0-1 8 16,3 5-8-16,0-4 0 0,-3-1 0 0,3 0 0 15,-3 0 0-15,3 0 0 0,-3 3 0 0,6-2 0 16,-3-1 0-16,-3 0 0 0,3 0 0 0,0 3 0 16,0-5 0-16,0 2 0 0,-3 0 0 0,3 3 0 15,0-3 0-15,0 0 0 0,0 1 0 16,0-1 0-16,0 3 0 0,0-3 0 0,-3-2 0 16,3 5 0-16,0-1 0 0,0 1 8 0,0-3-8 0,0 1 0 15,0-1 0-15,3 0 0 0,-3 3 0 0,3-3 0 16,0-2 0-16,-3-1 0 0,0 4 0 0,3-4 0 15,-3 1 0-15,3-3 0 0,-6 2 0 0,6 1 8 16,-3-3-8-16,3 0 0 0,-3-8 0 0,0 5 0 16,0 6 0-16,3-1 0 0,-3-4 0 0,0-1 8 15,0-5-8-15,0 0 0 0,0 0 0 0,0 0 8 16,0 0-8-16,0 0 11 0,0 0-11 0,0 5 12 16,0-5-12-16,0 0 0 0,-6 0 0 0,6 0 0 0,0 0 0 15,0 0 0-15,0 0 9 0,-6-2-9 0,3 2 8 0,3 0-8 0,-9-6 8 0,0-2-8 16,6 3 0-16,-3-3 0 0,0 0-12 0,1-2 4 15,-1-1 8-15,3 0 0 0,-3 1 0 0,-3-1 0 16,0 1 0-16,3 2 0 0,3 0 0 0,-3-5 0 16,0-3 0-16,0 0 0 0,-3 0 0 0,3 3 0 15,0 5 0 1,3-3 0-16,-6-5 0 0,3-2 0 0,3 5 0 0,-3-3 0 0,0 0 0 0,0 3 0 0,-2-3 0 0,5 0 0 16,-3 3 0-16,0-1 0 0,0 1 0 0,3 3 0 15,0-1 0-15,0 0 0 0,3 3 0 0,-3-2 0 16,3 5 0-16,-3-3 0 0,3 0 0 0,0 0 0 15,-3 2 0-15,3 6 8 0,0 0-8 0,0-5 9 16,-3 0-9-16,3 5 10 0,0 0-10 0,0 0 0 16,0 0 0-16,0 0 0 15,0 0 0-15,0 0 0 0,0 0-8 0,0 0 8 16,0 0 0-16,0 0 0 0,0 0 0 0,6 8 0 16,-3 0-9-16,0 0 9 0,0 2 0 0,3-2 0 15,0 5 0-15,0-5-8 0,0 0 8 0,0 3 0 16,-1 2 0-16,4 0 0 0,0 3 0 0,0 0 0 15,0 0-10-15,-3 0 10 0,6 0-8 0,-3 0 8 0,0-1 0 16,-3 1 0-16,0 5 0 0,0-5 0 0,3-5 0 0,-3 2 0 0,-3 3 0 0,3 0 0 16,0 0 0-16,-1-3 9 0,-2-2-9 0,0-1 0 15,3 3 8-15,-3-2-8 0,0 0 0 0,-3-3 0 16,0-3 9-16,0-5-9 0,0 0 0 0,0 0 9 16,0 0-9-16,0 2 8 0,0 4-8 0,0-6 8 15,0-3 4-15,0 0 0 0,-3 3 0 0,3-5 0 16,0 0 0-1,-3 0 1-15,0-3 0 0,0 2 0 0,0-2-3 0,3-2-1 16,0-3 0-16,0-3 0 0,0 0-9 0,0-5 0 16,0-3 9-16,3 3-9 0,0-6 0 0,3 3 9 15,3 1-9-15,0-4 0 0,3 1 11 0,0-3-11 16,3 2 10-16,0-2-10 0,3-3 11 0,-3 3-11 16,-1-3 12-16,4 3-12 0,-3 0 8 0,0 3-8 15,0 2 0-15,-6 0 0 0,3 3 0 0,-3 2 0 0,-3 6 0 0,0 0 0 16,0 2 8-16,-3 3-8 0,0 3 0 0,-1 0 0 15,-2 5 0-15,3-3 0 0,-3 3 0 0,0 0 0 16,0 0 0-16,0 0 0 0,0 0 0 0,0 0-12 16,0 0-20-16,0 0-4 0,0 0-1 0,0 0-788 15,0 0-158-15</inkml:trace>
  <inkml:trace contextRef="#ctx0" brushRef="#br0" timeOffset="37904.9806">3526 8215 1054 0,'0'0'23'0,"0"0"5"0,0 0 0 0,0 0 3 0,0 0-31 0,-3 6 0 0,0-1 0 0,0 0 0 0,0 0 51 15,3 3 4-15,-3 0 1 0,3 3 0 0,-3 0-20 16,3-1-3-16,3 3-1 0,-3 1 0 15,-3-1 0-15,3 0-1 0,0 3 0 0,0 0 0 0,-3-3-1 0,3 8 0 16,0 0 0-16,-3-2 0 0,0-1 3 0,3 1 1 16,-3-1 0-16,0 1 0 0,-3-1-15 0,3 1-3 15,-5 2-1-15,2-2 0 16,-3-3-4-16,0 2-1 0,0-5 0 0,-3 3 0 16,3 0 11-16,-3-3 3 0,3 1 0 0,0-4 0 15,0 1 0-15,-3-1 0 0,3-4 0 0,-3-1 0 16,4-5-3-16,-4 2 0 0,0-2 0 0,0 3 0 0,3-6 7 0,-3 1 2 0,0-3 0 0,3-3 0 15,0 0-2-15,0 0-1 0,0-5 0 0,-3-1 0 32,1-2-27-32,2 1 0 0,0-1 0 0,3-3 0 0,0-5 0 0,-3 3 0 15,3 0 0-15,0 0 0 0,6 2 0 0,-3-2 0 16,0 3-8-16,3-1 8 0,3 6-9 0,0 0 9 16,-3-3-12-16,3 5 12 0,0 1-9 0,3-1 9 15,-6 0 0-15,3 1-9 0,-3 5 9 0,6-3-8 0,0 2 8 0,0-2-8 16,0 6 8-16,-6 2-13 15,0 0 5-15,12 2 8 0,-4 1-14 0,4 2 5 0,-3-2 1 0,0 2 0 0,3 3 8 16,-3 3 0-16,3-3-9 0,-3 2 9 0,3 1 0 16,-3-1 0-16,0 4-9 0,3-1 9 15,-3 0 0-15,-1 3 0 0,4-3 0 0,-6 0 0 0,3 3 0 16,0 0 0-16,0 0 0 0,0-3 0 0,-3 1 0 0,3-4 0 16,-3 3 0-16,3 1 0 0,-6-1 0 0,0-3 0 31,3 1 0-31,0 2-10 15,-3-5-35-15,3 0-7 0,0-3-2 0,0 1-540 0,5-1-108 0</inkml:trace>
  <inkml:trace contextRef="#ctx0" brushRef="#br0" timeOffset="38287.6768">3684 8374 1296 0,'-3'32'28'0,"3"-24"7"0,0-8 1 0,0 0 0 0,0 0-36 0,0 0 0 15,0 0 0-15,0 0 0 16,0 8 69-16,0-8 7 0,0 10 2 0,-3 1 0 15,3-3-10-15,3 0-3 0,-3 5 0 0,0-2 0 0,0-1-13 0,3 1-4 16,-3 2 0-16,3-2 0 0,-3 2-11 0,3 0-2 16,0-2-1-16,0 4 0 0,3 1-8 0,0-2-2 15,-3-4 0-15,6 1 0 0,0 2-12 0,-4-2-2 16,4-4-1-16,-3-1 0 0,3-4-9 0,0 1 0 16,-3 0 0-16,6-1 8 0,-3-2-8 0,-3 3 0 15,3-3 0-15,-6 0 0 16,6-8-29-16,-6 3-2 0,3-1 0 0,-3-1 0 15,-3-1-50-15,0-3-11 0,0 3-1 0</inkml:trace>
  <inkml:trace contextRef="#ctx0" brushRef="#br0" timeOffset="38537.2949">3592 8115 1868 0,'3'32'41'0,"-3"-32"9"0,0 0 2 0,0 0 0 0,0 0-42 0,0 0-10 16,0 0 0-16,0 0 0 0,0 0 92 0,0 0 17 0,0 0 3 0,-6 5 1 15,3 3-41-15,3-8-8 0,0 0-1 0,0 0-1 16,0 0-54-16,0 0-8 0,0 0 0 0,0 0-1111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9:08:10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6259 8869 1396 0,'0'0'31'0,"-6"0"6"0,-3 0 2 0,-6 0 0 0,0-5-31 0,0 5-8 0,0-3 0 0,0 0 0 16,-3 1 0-16,-2 2 12 15,2 0-4-15,0 0 0 0,0-3 19 0,-3 3 4 16,-3 0 1-16,4 0 0 0,-1 3 15 0,-3-3 3 15,-3 0 1-15,0 2 0 0,1 4-18 0,-1-4-3 16,0 1-1-16,-3-1 0 0,3 4-29 0,1-1 0 16,2 0 0-16,-3 3 0 0,3 0 0 0,0 0 0 0,4 3 9 0,-4-1-9 15,3 1 26-15,0 2 0 0,0 3 0 0,3 0 0 16,0 0 2-16,1 0 1 0,-1 0 0 0,3 2 0 16,0 3-15-16,3 0-3 0,3 1-1 0,-3-1 0 0,3 3-10 15,3 2 0-15,3 0-12 0,-3 1 12 0,3-3-18 0,3 5 4 16,0 0 1-16,3 0 0 0,3 0 13 0,0 3-9 15,-3-3 9-15,6 5-8 0,3 1 8 0,-3-1-8 16,3 1 8-16,0-1-8 0,6 0 8 0,-3 3 0 16,3-5 0-16,-1 3-8 0,1 2 8 0,0-3 0 15,3 6 0-15,3-1-8 0,0 1 8 0,-1 2 0 0,4-2 0 0,3 0 0 16,0-3 0-16,2 2 0 0,1 1 0 0,6 0-8 16,0 0 8-16,-1-3 0 0,-2 2 0 0,3 1 0 15,-1-3 0-15,1-3 0 0,-3 1 0 0,5-3 0 16,-2-3 14-16,3 0 5 0,-3-5 1 0,-1-1 0 15,1-1-20-15,3-1 0 0,-4-3-11 0,4-2 11 16,-3 3 10-16,2-6 9 16,4-3 1-16,0 1 1 0,5-3-1 0,-5-3-1 15,2-5 0-15,-2 0 0 0,-3-2-10 0,-1-4-1 0,4-2-8 0,-3-2 12 16,-9-1-12-16,5-2 8 0,7-3-8 0,-3-2 0 16,-10-4 8-16,1 1-8 0,-6-3 0 0,3-2 0 15,-10-6 15-15,4-2-3 0,-6-3-1 0,0-3 0 16,-6-2 4-16,0-1 1 0,-3-2 0 0,0 3 0 15,-6-3 4-15,0 0 0 0,0 0 1 0,-3 0 0 0,-3-5 1 16,-3 0 0-16,-3 2 0 0,0 0 0 0,0 3-4 0,-9 0-1 31,-6 0 0-31,0-2 0 0,-5-1 7 0,2 3 0 16,0-2 1-16,-6-1 0 0,1 3-7 0,-4 3-2 0,0 5 0 16,-3-3 0-16,-2 3 2 0,-1 0 0 0,-3 5 0 0,1 0 0 15,-7 1 10-15,1 2 1 0,2-3 1 0,-3 3 0 16,4 5-6-16,-4 0-2 0,-2 3 0 0,2 5 0 15,-3 3-8-15,4 5-2 0,2 0 0 0,0 3 0 16,1 2-12-16,5 3 0 0,1 5 0 0,-1 1 0 16,0-1-19-16,3 5 0 0,1 4 0 0,2-1 0 15,3 0-29 1,4 3-5-16,2 0-2 0,3 2-761 0,0 1-152 0</inkml:trace>
  <inkml:trace contextRef="#ctx0" brushRef="#br0" timeOffset="5577.304">1853 9565 1037 0,'0'0'29'0,"0"0"7"0,0 0-28 0,0-6-8 0,-3 1 0 0,0 0 0 15,3 0 34-15,-3 2 6 0,0-2 0 0,0-1 1 0,-3 4 23 0,0-4 4 16,4 1 0-16,-4 0 1 0,0-1-5 0,3 1 0 16,-3 0-1-16,0 2 0 0,0-2-3 0,-3 0 0 15,0 5 0-15,3 0 0 0,-3 0-25 0,0 0-6 0,0 5-1 0,-3-2 0 16,6-1-9-16,0 1-3 0,-3-3 0 15,-2 5 0 1,2 3-5-16,3 0-2 0,-3-3 0 0,3 3 0 16,-3 0-9-16,3 3 0 0,0 5 0 0,0-6 8 15,3-2-8-15,-3 3 0 0,0 5 0 0,3 0 0 16,0-1 0-16,0 1 0 0,3-2 0 0,0-1 0 16,3 3 0-16,0 2 0 0,0 1 0 0,3-1 0 15,0-2 0-15,-3-3 0 0,6 1 0 0,0-4 0 0,0 3 0 0,0 1 8 16,3-1-8-16,-3-5 8 0,2 0-8 0,-2 0 0 0,0-3 0 15,-9-5 0-15,12 3 0 0,3-6 12 0,0 0-12 0,-9-2 12 16,9-3 11-16,-12 0 2 0,6-5 1 0,0 2 0 16,0-2 14-16,-9 0 2 0,6-3 1 0,-4 0 0 15,4-5-5-15,-6 2-1 0,-3 4 0 0,0 1 0 16,1 4-17-16,-4 2-4 0,0-5-1 0,3 2 0 16,-3 3-15-16,0-3 11 0,3 3-11 0,0-2 10 0,0 2-10 0,-6 0 0 31,3-8 0-31,0 3-11 15,6 0-31-15,-6 2-6 0,3 1-2 0,3 4-665 16,0 4-133-16</inkml:trace>
  <inkml:trace contextRef="#ctx0" brushRef="#br0" timeOffset="6247.0985">1913 9467 1112 0,'-3'-24'24'0,"3"21"6"0,0 3 1 0,0 11 0 0,3 5-31 0,3-6 0 0,-6-7 0 0,0 5 0 0,6 8 69 0,-3-3 8 0,3-5 2 0,0 0 0 15,-3 8-30-15,0-6-5 0,3-2-2 0,2 6 0 16,-8-1-2-16,3 0 0 0,3-2 0 0,-3-1 0 31,3 1-8-31,-6-3-3 0,0-8 0 0,6 5 0 16,-6-5-2-16,6 5-1 0,-6-5 0 0,0 0 0 0,0 0 9 0,0 0 1 15,0 0 1-15,0 0 0 0,0 0-6 0,0 0-2 16,0 0 0-16,0 0 0 0,0 0-7 0,0 0-2 16,0 0 0-16,-6-5 0 0,6 2-6 0,-3-5-2 0,0-5 0 15,0 3 0-15,0 4-12 0,0-2 9 0,3-10-9 16,0 2 8-16,0 3-8 0,0 2 0 0,-6 3 0 0,6-2 0 15,0-6 0-15,0 3 0 0,0 5 0 0,0 0 0 16,0-8 0-16,0 5 0 0,6 6 0 0,-6 0-11 16,0-1 11-16,3 1 0 0,0 0 0 0,0-1 0 15,0 1 0-15,0 0-8 0,3-3 8 0,-6 3 0 0,0 5-8 16,6-3 8-16,-3 0-8 0,3-2 8 0,0 0-9 0,-6 5 9 16,3-3-10-16,3 0 10 15,-6 3-11-15,6-5 11 0,0 3-12 16,3 2 12-16,-6-3-16 0,-3 3 3 0,0 0 1 0,6 0 0 15,6-3-9-15,-9 1-2 0,3-4 0 0,-6 6 0 32,3 3-5-32,2-3 0 0,1-3-1 0,0-2 0 0,-6 5-1 0,0 0 0 15,6-5 0-15,-3 2 0 0,-3 3 18 0,0 0 3 0,6-5 1 0,-6 5 0 16,0 0 8-16,6-3 0 0,3 3 0 0,-3 3-8 0,3-1 8 16,0 4 11-16,-3-4-3 0,-3 4 0 0,0 2 4 0,6 2 0 15,-3 1 0-15,0-1 0 0,-3 6-2 0,3-5 0 16,0 5 0-16,0-6 0 0,0-2-2 0,2 5 0 15,-8 6 0-15,9-3 0 0,-6-3 4 0,3-2 0 0,-3-1 0 16,0-2 0-16,3-5-12 0,-6-3 0 0,0 0 0 0,0 0 0 31,3 8-111-31,3-6-17 0,-3-2-4 0</inkml:trace>
  <inkml:trace contextRef="#ctx0" brushRef="#br0" timeOffset="6362.8059">2231 9189 612 0,'-3'-5'13'0,"3"5"3"0,-3 5 1 0,3-5 0 0,0 5-285 15</inkml:trace>
  <inkml:trace contextRef="#ctx0" brushRef="#br0" timeOffset="7008.9641">2389 9271 1127 0,'0'0'32'0,"0"0"7"0,0-11-31 0,-3 3-8 0,0 3 0 0,3 0 0 16,0-3 86-16,0 8 16 0,0 0 3 0,-6 0 1 15,3-5-20-15,3 5-4 0,-6-6-1 0,-3-2 0 16,3 6-26-16,3-3-6 0,3 5-1 0,-6 2 0 16,0 3-20-16,1 1-4 0,-1-6 0 0,6 0-1 0,-6 5-23 0,0 3 8 15,0 0-8-15,3 2 0 0,0-2 8 16,0 3-8-16,3 2 8 0,0 0-8 0,3-2 12 0,0 5-3 16,0 0 0-16,3 0 0 0,-3 0-9 0,3-3 0 0,0 3 0 15,-1-3 8-15,4 3-8 0,-3-6 8 0,3-4-8 0,-3-1 8 16,3 0-8-16,-3-2 0 0,0 2 0 0,3-5 8 15,-6 0 0-15,-3 0 0 0,0 0 0 0,6-2 0 16,0-4 3-16,0 4 0 0,-3-6 0 0,0 2 0 16,0 1 4-16,0-3 1 0,-3 0 0 0,-3 0 0 0,3 0-16 15,0-2 11-15,0-1-11 0,0-2 10 0,0 2-10 0,0-2 8 16,0 0-8-16,0 5 8 0,3 3-8 0,0-1 0 16,-3-2 0-16,3 3-11 0,0 0 11 0,-3 5-10 15,0 0 10-15,9 0-10 16,-9 0 1-16,0 0 0 0,6 0 0 0,2 5 0 15,1 0 9-15,0 3-8 0,-3 3 8 0,6-3-8 16,-6 5 8-16,3-2 0 0,3-3-9 0,-3 5 9 16,0 3 0-16,0 2 0 0,3 3-9 0,0-2 9 15,0-3 0-15,-7 2 0 0,1 3 0 0,0-5 9 16,0 0 6-16,-3 0 1 0,3 0 0 0,-6 3 0 16,0-1 8-16,3 1 1 0,-3-6 1 0,-3 3 0 15,-3-3 8-15,6 0 2 0,0 0 0 0,-3 1 0 16,0-4-12-16,0 1-3 0,-3-1 0 0,6 1 0 0,-9-3-4 0,4 0-1 15,2 0 0-15,-3 0 0 0,0-6-6 0,-3 1-2 0,6 0 0 0,-3-3 0 16,-3 0-8-16,3 0 0 0,-3 0 0 0,3 0 0 31,3-6-39-31,-3 4-3 0,-3-4-1 0,3-2 0 16,0 0-120-16,3-2-24 0,-3-9-5 0</inkml:trace>
  <inkml:trace contextRef="#ctx0" brushRef="#br0" timeOffset="7266.0964">2517 9043 1371 0,'3'19'30'0,"-3"-19"6"0,0 0 2 0,3 11 1 16,-3-11-31-16,6 13-8 0,0 5 0 0,6 3 0 15,-9-5 74-15,6 0 14 0,0-5 2 0,-6 2 1 16,0 0-40-16,3 3-8 0,0-3-2 0,5 3 0 16,-5 0-9-16,3-3-1 0,-3-2-1 0,-6-3 0 15,3 0 34-15,0 0 6 0,0 2 2 0,3-2 0 16,-6-8-130-16,0 0-26 0,0 0-4 0,3 0-514 16,0 3-102-16</inkml:trace>
  <inkml:trace contextRef="#ctx0" brushRef="#br0" timeOffset="7662.0015">2800 9229 1569 0,'0'0'34'0,"-3"5"7"0,3-2 2 0,0-3 2 0,0 0-36 0,-3 2-9 0,3-2 0 0,0 0 0 16,0 3 115-16,0-3 21 0,0 0 4 0,-6 0 0 15,3 0-55-15,3 0-11 0,-3-8-2 0,0-3-1 16,0-4-42-16,0-1-8 0,0 0-1 0,3 0-1 16,0 0-8-16,0 0-2 0,0-5 0 0,0 0 0 15,0-6-9-15,3 4 0 16,0 4-12-16,0 0 12 0,0 1 0 0,0 5 0 15,0 0 0-15,0 5 0 0,0-3-8 0,0 3 8 0,0 3 0 0,-3 5 0 16,0 0-10-16,0 0 10 0,0 0-13 0,9 5 5 16,3 8-1-16,-6 1 0 0,3 1 0 0,-1 1 0 15,-2-3 9-15,3 3 0 0,3 8 0 0,-6-3-8 16,3-2 8-16,0-1 0 0,0 4-9 0,0-4 9 16,0 1-96-16,0 2-16 0,0 0-2 0,0-3-808 15</inkml:trace>
  <inkml:trace contextRef="#ctx0" brushRef="#br0" timeOffset="8710.125">2020 10610 1403 0,'0'0'40'0,"0"0"8"0,-6-5-38 0,3 2-10 0,-3-2 0 0,3-1 0 15,0 4 43-15,0-4 6 0,-3 1 2 0,0 2 0 16,0-2 3-16,0 2 1 0,3 1 0 0,-3 2 0 16,3-3-11-16,-5 3-3 0,2 3 0 0,6-3 0 15,-3 2-17-15,0 6-3 0,-3 0-1 0,6 3 0 16,0 2-20-16,6 3 0 0,-6 0 0 0,0 0-8 0,6 5 8 0,-3 0 0 16,8 0 0-16,-8 0 0 0,9 3 0 0,-3-5 0 0,-3 2 0 15,3-5 0-15,3 0 11 0,-3-3-3 0,-3-5 0 0,3 0 0 16,0-3 1-16,-3-2 0 0,6-1 0 0,-9-4 0 15,3 2 19-15,-3-6 4 0,2-4 1 0,1-1 0 16,0-2 11-16,-6-3 1 16,0-2 1-16,0-1 0 0,0-2-13 0,-6 0-2 15,0 0-1-15,1-1 0 0,2 1-6 0,-6 0-2 0,-3 3 0 0,6 2 0 0,-6-3-11 0,3 3-3 16,0 0 0-16,0 3 0 0,3 0-8 0,3 2 0 16,0 3 0-16,0 3 0 0,3 0 0 0,0 5-9 15,0 0 9-15,0 0 0 0,0 0-19 0,0 0 3 16,0 0 1-16,9 3 0 0,3 2 15 0,-3 0-11 15,0-2 11-15,3-3-10 16,-6 0 10-16,3 0 0 0,0-6 0 0,-3 4 0 16,0-6-8-16,2 0 8 0,1-3-8 0,0-2 8 15,0 3 0-15,0-4 0 0,-9-4 0 0,9-1 8 16,-3-5-8-16,0-2 0 0,-6-3 0 0,3 0 0 16,-3-3 10-16,3 0-2 0,-3 1-8 0,-3-1 12 15,0 0 1-15,3 3 0 0,-6-3 0 0,0 6 0 16,0-3-13-16,3 5 11 0,-6 8-11 0,3 3 10 0,-3 0-10 0,3 2 0 15,0 6 0-15,0-3 8 0,4 2-8 0,-4-2 0 16,6 3-10-16,0 5 10 0,0 0-22 0,0 11 2 0,0 10 0 0,0 5 0 16,6 1 6-16,-1-1 2 0,4 6 0 0,-6 2 0 15,15 1 12-15,-9 2 0 0,-3 3 0 0,9 2 0 16,-6 3-11-16,3 0 11 0,3 2-12 0,3 1 12 31,-1-3 0-31,-2 0 0 0,3-3 0 0,0 1 0 16,0-6-8-16,0-3 8 0,0 3 0 0,-1-2 0 0,1-1-12 15,0-5 4-15,0-2 8 0,-3-4-13 0,3-1-1 0,-3-4 0 16,-3-5 0-16,-1 1 0 0,4-4 3 0,-3-5 1 16,-3-2 0-16,0-3 0 0,-3-5-2 0,0-3-1 15,0-5 0-15,-3-1 0 0,-3-4 13 0,-3-3 0 16,0 0 9-16,0-3-9 0,-9 3 13 0,3-3-3 0,-6 3-1 0,0-1 0 16,-2 4 3-16,-1 5 1 0,-3-1 0 0,-3 1 0 15,3 5 9-15,0 3 2 0,-2 0 0 0,2 5 0 16,3 0-14-16,0 5-2 0,3 0-8 0,3 1 12 15,-3 1-23-15,6 1-5 0,-5 3 0 0</inkml:trace>
  <inkml:trace contextRef="#ctx0" brushRef="#br0" timeOffset="9978.7867">2889 10057 932 0,'0'0'20'0,"3"-5"5"0,-3-3 1 0,3 2 0 0,-3-2-26 0,0 3 0 0,0-3 0 0,0 3 0 0,0 5 68 0,0-5 8 16,0-3 1-16,0 2 1 0,0 1-2 0,0 0-1 15,0-1 0-15,0 6 0 0,3-5-2 0,-3 5 0 16,0 0 0-16,0 0 0 0,3-5-7 0,-3 5-2 31,0 5 0-31,3 6 0 0,-3 2-14 0,3-2-3 0,0-1-1 0,-3 3 0 16,3 6-11-16,0-3-3 0,3-3 0 0,-3 3 0 15,0 0-12-15,3 0-4 0,0-1 0 0,0-1 0 16,0 2 1-16,0-3 0 0,0 0 0 0,2-2 0 16,-2-1-2-16,3-4-1 0,-9-6 0 0,9 7 0 15,-9-7-14-15,9 6 11 0,-9-6-11 0,0 0 10 16,12 0-10-16,0-3 12 0,-3 0-12 0,0-2 12 0,-9 0-12 0,3-3 8 15,3 3-8-15,-3-6 8 16,-3 0-28-16,0 1-5 0,0-3-2 0,-3 2 0 16,0-5-161-16,0 0-32 0,-3 0-6 0,0-2-2 0</inkml:trace>
  <inkml:trace contextRef="#ctx0" brushRef="#br0" timeOffset="10163.385">2782 9734 1911 0,'-3'-13'42'0,"3"10"9"0,0 3 1 0,0 0 2 0,0 0-43 0,0 5-11 15,0-2 0-15,0-3 0 0,0 0 35 0,0 3 5 16,0-3 0-16,0 0 1 0,0 0-31 0,0 0-10 0,0 0 0 0,0 0 0 31,0 0-16-31,9-6-11 0,-9 6-1 0,0 0-862 0</inkml:trace>
  <inkml:trace contextRef="#ctx0" brushRef="#br0" timeOffset="10471.5851">3103 9901 1803 0,'0'0'40'0,"0"0"8"0,0-8 1 0,3 2 2 15,-3 6-41-15,0 0-10 0,0 0 0 0,6 0 0 0,6-2 49 0,-12 2 8 16,3-5 2-16,6-3 0 0,0 0-36 0,0 5-7 16,0 3-2-16,-9 0 0 0,12-8-14 0,0 3 11 15,0-3-11-15,-3 3 10 0,-9 5-10 0,12-6 0 16,-1-2 0-16,1-2 8 0,-6 2-8 0,3 3 0 0,0-1 0 0,-3 4 0 31,3-4-56-31,-3 1-6 0,-3-3-2 0,3-5-798 16</inkml:trace>
  <inkml:trace contextRef="#ctx0" brushRef="#br0" timeOffset="10729.8037">3356 9385 1479 0,'-3'-13'32'0,"3"13"8"0,0 0 0 0,0 0 2 0,3 7-34 0,0 1-8 0,3 3 0 0,0 2 0 15,-3 0 88-15,0 3 16 0,6 3 4 0,0 5 0 16,0 7-28-16,0-1-6 0,0-1-1 0,3 0 0 16,0-3-14-16,3 3-3 0,-3 0-1 0,-4-2 0 15,4 5-24-15,0-1-5 0,0-2-1 0,-3 1 0 16,0-4-10-16,6-2-3 0,-9-3 0 0,6 0 0 0,0 0-12 0,-3 1 8 15,3-1-8-15,-4-5 0 16,1-1-18-16,0-1-10 0,-3-4-1 0,3-2-686 16,0 3-137-16</inkml:trace>
  <inkml:trace contextRef="#ctx0" brushRef="#br0" timeOffset="29799.5437">17171 12200 1314 0,'3'-13'28'0,"-3"7"7"0,0-2 1 0,0 1 1 0,3-1-29 0,-3-3-8 16,0 0 0-16,0 1 0 0,3 2 78 0,-3-3 14 16,0 3 4-16,-3 3 0 0,3-3-15 0,0 0-2 15,-3 3-1-15,3 0 0 0,-6-1-15 0,6 6-3 0,0 0-1 0,0 0 0 16,-3-2-27-16,-3-1-6 16,6 3-1-16,-3 0 0 0,3 0-17 0,-9 5-8 0,3 1 8 0,0-1-8 15,0 6 0-15,0-1 0 0,0 1 0 0,0 5 0 16,0 2 0-16,3 1 0 0,-3 2 0 0,0 3 0 0,0-1 0 15,3 4 8-15,3-1-8 0,-3 3 12 0,0 1 1 16,0 1 1-16,6 4 0 0,0-1 0 0,3-2 5 0,-3 2 1 16,0 1 0-16,3-4 0 0,0 1-7 15,0-5-1 1,0-1 0-16,-3-2 0 0,6-3-3 0,0-2-1 0,-3-4 0 0,3-1 0 16,0-4-8-16,0-2-16 0,3 0 4 0,-3-3 1 31,-1-2-125-31,4-3-24 0,3 0-6 0</inkml:trace>
  <inkml:trace contextRef="#ctx0" brushRef="#br0" timeOffset="30424.1069">17650 12494 1105 0,'0'0'24'0,"0"0"4"0,0 0 2 0,0 0 2 0,0 0-32 0,0 0 0 0,6-3 0 0,-6 3 0 15,6 0 100-15,-6 0 12 0,0 0 4 0,3-5 0 16,-3 5-13-16,6-3-3 0,-3-2 0 0,-3 5 0 16,0-6-28-16,0-1-7 0,0 1-1 0,0 6 0 0,0 0-22 0,-3-5-5 15,0 0-1-15,0 2 0 0,3 3-7 0,-6-3-1 16,0 1-1-16,3 2 0 0,-6 2-10 0,3 1-1 15,3 0-1-15,-3 5 0 0,0 0-15 0,0-1 9 16,0 4-9-16,3 2 8 16,-3 3-8-16,3 3 0 0,0-1 0 0,3 3 0 15,0 3 0-15,0-3-9 0,3 3 9 0,0-3 0 16,0 0-10-16,3 1 10 0,-3-4-8 0,6-2 8 16,-3 0 0-16,3-5-10 0,-3 2 10 0,3-5 0 15,0 0 0-15,3-3 0 0,-3 0 0 0,0-5 0 0,2 0 0 16,-2-2 0-16,3-1 0 0,0-5 0 0,-3 0 10 15,0-3-1-15,0-2 0 0,0-3 0 0,0 0 7 0,-3-2 2 16,0 2 0-16,-3-2 0 0,0-1-2 16,-3 1 0-16,0 2 0 0,-3-3 0 15,0 3-3-15,0 0-1 0,-3 3 0 0,-3 0 0 0,3 2-12 0,0 1 9 16,-3-1-9-16,3 3 8 0,-3-2-8 0,3 2-16 16,0 2 4-16,0 4 1 15,3-4-106-15,3 6-22 0,0 0-4 0,0 0-845 16</inkml:trace>
  <inkml:trace contextRef="#ctx0" brushRef="#br0" timeOffset="31184.2493">17983 12483 1238 0,'0'0'27'0,"0"0"5"0,0 0 2 0,0 0 2 0,0 0-36 0,-3 5 0 0,0 3 0 0,3 0 0 15,0 0 63-15,0 3 5 0,0-3 2 0,0 5 0 16,3 0-16-16,0 0-3 0,-3 1-1 0,3-1 0 16,0 3-7-16,3-3-2 0,-3 3 0 0,0-3 0 31,0-2-4-31,0 2-1 0,0-3 0 0,3 1 0 0,-3 0-16 0,0-3-4 16,0-1-1-16,-3 1 0 0,3-2 6 0,-3-6 2 15,0 0 0-15,0 0 0 0,0 0-3 0,0 0-1 16,0 5 0-16,0-5 0 0,0 0-3 0,0 0 0 15,0 0 0-15,0 0 0 0,0 0 2 0,0 0 0 16,0 0 0-16,0-5 0 0,0-3-7 0,0 0-2 16,0-3 0-16,-3 1 0 0,3-1-9 0,0-2 0 0,0 0 0 0,0 2 8 15,0-2-8-15,3 0 0 0,-3 2 0 0,0-2 0 16,3 2 0-16,0 1-9 16,-3 2 9-16,3-3 0 0,-3 3-14 0,3 3 4 15,0-3 1-15,0 3 0 0,-3-1-2 0,3 1 0 0,0 0 0 0,-3 5 0 16,3-6-4-16,0 1-1 0,-3 5 0 0,6-2 0 15,-3-4 0-15,-3 6-1 0,6-2 0 0,0-4 0 16,-6 6-5-16,5-2-1 0,1-1 0 0,0 3 0 31,-6 0-13-31,6-3-2 0,-6 3-1 0,6-2 0 16,0-1-5-16,-6 3 0 0,0 0-1 0,6 0 0 0,3 0 19 0,-9 0 4 0,6-3 1 0,-6 3 0 16,6 0 21-16,-6 0 0 0,6 3-9 0,-6-3 9 15,0 0 0-15,0 0 0 0,0 0 0 0,9 0 9 16,-9 0 8-16,6 0 2 0,-6 0 0 0,6 3 0 0,-6-3-2 0,6 5 0 15,-6-5 0-15,6 3 0 0,0-1-7 0,0 4-2 16,0-1 0-16,0 3 0 0,-3 0 8 0,2 0 2 16,1 0 0-16,0 2 0 0,0 3 10 0,0 1 1 15,-3-1 1-15,0 0 0 0,3 0-7 0,0 1-2 0,-3-1 0 16,0 0 0-16,0-2-9 0,3 2-3 0,-3-3 0 16,0 1 0-16,0-6-9 0,0 1 0 0,-3-6 0 0,0 0 0 15,0 0-116-15,0 0-24 0,6-3-6 0,0-2-1 16</inkml:trace>
  <inkml:trace contextRef="#ctx0" brushRef="#br0" timeOffset="31315.7008">18335 12367 1537 0,'0'0'33'0,"0"0"7"0,0 0 2 0,-6 0 2 0,6 0-35 0,0 0-9 0,-6 0 0 0,6 0 0 15,0 0 0-15,0 0 0 0,0 0-12 0,0 0-441 16,0 0-88-16</inkml:trace>
  <inkml:trace contextRef="#ctx0" brushRef="#br0" timeOffset="31956.9497">18483 12457 1354 0,'0'0'38'0,"0"0"10"0,0 0-39 0,0 0-9 16,0 0 0-16,0-6 0 0,-3 1 57 0,3-3 10 0,0 3 1 15,0 5 1-15,-3-6-6 0,3 6-2 0,0 0 0 16,-3-5 0-16,3 3-2 0,0 2-1 0,0 0 0 0,0 0 0 15,-6 0-4-15,0 0-1 0,1 5 0 0,-1-3 0 16,0 4-21-16,3 2-4 0,-6 2 0 0,6-2-1 16,-6 5-14-16,3-2-2 0,0 2-1 0,3 1 0 15,0 1-10-15,0 1 8 0,0 0-8 0,3 0 8 16,0 0-8-16,0-3 0 0,0 0 0 0,3 1 0 16,0-1 0-16,0-3 0 0,3-2 0 0,-3 0 0 0,3-2 0 0,0-1 0 15,-6-5 0-15,6 5 0 0,-6-5 0 0,6 0 0 16,0 0 0-16,0-3 0 0,0 1 0 0,-3-3 0 15,2-3 9-15,-2 2-9 0,0-2 8 0,0 0-8 16,0 1 8-16,0-1-8 0,0-3 0 0,0 3 0 16,-3 0 0-16,3 3 0 0,0-3 0 0,0 3 0 15,-3 5 0-15,0 0-8 16,0 0 8-16,0 0 0 0,6 0-9 0,0 2 9 16,0 4-10-16,0 1 10 0,0 1-13 0,0 6 5 15,3-1 8-15,-3 0-12 0,3 6 12 0,0-1-12 16,0 1 2-16,0 2 0 0,-3-3 0 0,-1 1 0 0,1 2 10 15,0-2 0-15,0-1 0 0,0 1-8 16,-3 2 8-16,0-3 0 0,0-2 0 0,-3 3 8 0,0-3 4 16,0-1 0-16,0 1 1 0,0 3 0 0,-3-3 3 0,0-3 0 0,0 3 0 0,0 0 0 15,-3-3 1-15,0-3 1 0,0 1 0 0,0 0 0 16,1-1-2-16,-4-2-1 0,3 0 0 0,0-3 0 16,-3-2-2-16,3 2 0 0,0-5 0 0,0 0 0 15,6 0-13-15,-6 0 0 0,0-5 8 0,3 2-8 31,-3-2-32-31,3-3-8 0,0 0-3 0,3-2-677 16,-3-1-136-16</inkml:trace>
  <inkml:trace contextRef="#ctx0" brushRef="#br0" timeOffset="32236.365">18677 12478 1706 0,'0'0'37'0,"0"0"8"0,0 0 2 0,0 0 1 0,0 0-38 0,0 0-10 0,0 0 0 0,0 0 0 15,3 5 62-15,3 0 10 0,-3 3 3 0,3 3 0 0,0-1-12 0,0 4-3 16,0-1 0-16,-3 5 0 0,2 1-16 0,-2-1-4 16,0 4-1-16,3-1 0 0,-3-3-19 0,-3 1-3 0,3 2-1 0,-3-2 0 15,0-6-6-15,0 0-2 0,3 0 0 0,-3-2 0 16,0-3-8-16,0 0 0 0,0-8 0 0,0 0 8 31,0 0-47-31,0 0-9 0,0 0-3 0,3-6 0 16,0-2-164-16,-3 1-33 0,3-7-6 0</inkml:trace>
  <inkml:trace contextRef="#ctx0" brushRef="#br0" timeOffset="32352.9624">18763 12451 1346 0,'0'0'29'0,"0"0"7"0,0 0 0 0,0 0 3 15,0 0-31-15,0 0-8 0,0 0 0 0,0 0 0 0,0 0 10 0,0 0 1 16,0 0 0-16,6 3 0 16,0 2-36-16,0-2-7 0,0 0-2 0,0-1-548 0</inkml:trace>
  <inkml:trace contextRef="#ctx0" brushRef="#br0" timeOffset="32616.0155">18906 12687 1497 0,'0'10'32'0,"0"-10"8"0,3 8 0 0,-3 0 4 16,0-8-36-16,0 6-8 0,0-6 0 0,0 0 0 0,0 0 120 15,0 0 23 1,0 0 4-16,0 0 1 0,0 0-48 0,0 0-8 0,0 0-3 0,0 0 0 16,3-8-49-16,0-3-11 0,0-2-1 0,0-3-1 15,3-3-12-15,-3-2-3 0,3 0 0 0,-3 0 0 16,3 2 3-16,0-2 0 0,0 5 0 0,-3 3 0 0,0 0-6 0,3 2-1 16,-4 1 0-16,4 2 0 0,-3 2-8 0,3-1 0 0,-6 7 0 0,0 0 0 31,0 0 0-31,6 2 0 0,0 3 0 0,3 1 0 0,-6 2 0 0,0 2 8 15,3 1-8-15,-3 2 8 0,-3 3 5 0,0 0 1 16,3 2 0-16,0 1 0 0,-3 2-14 0,3-2 8 16,-3 2-8-16,3-3 0 15,0-2-110-15,0 0-28 0,0-3-6 0</inkml:trace>
  <inkml:trace contextRef="#ctx0" brushRef="#br0" timeOffset="33784.0923">19772 12462 1346 0,'0'0'29'0,"0"0"7"0,0 0 0 0,-3-5 3 0,0-1-31 0,0 1-8 15,0 2 0-15,3 3 0 0,-3-5 46 0,0 0 8 16,0 2 2-16,3 3 0 0,-3-5-5 0,0 0-1 16,0 2 0-16,3 3 0 0,-6-3-6 0,3 1 0 0,-2-1-1 0,5 3 0 0,-6 0-9 0,3 3-2 15,-6 2 0-15,6 0 0 0,-6 0-16 0,3 6-4 16,3-3-1-16,0 5 0 0,-3 0-11 0,3 6 0 15,0 0 0-15,3 2-11 0,0 0 11 0,0 3 11 16,3 2-3-16,0-2 0 16,3-3 0-16,0 3-8 0,3-6 12 0,0 1-4 15,0-3-8-15,0-3 8 0,-1-2-8 16,4-3 8-16,-3-3-8 0,0 0 8 0,3-2-8 0,-3-3 8 16,-3-3 6-16,0-2 1 0,0 0 0 0,-3-6 0 15,0-2 2-15,3 0 1 0,-6-3 0 0,3 0 0 16,-3-3-6-16,-3 1 0 0,3-1-1 0,-3-2 0 15,-3 0-2-15,0 2 0 0,3-2 0 0,-6 3 0 16,3-1-9-16,-3 3 0 0,3-2 9 0,-3 2-9 16,0 0 0-16,3 3 0 0,0 2 0 0,3 3 0 0,0 0 0 0,3 6 0 0,0 2 0 15,0 0 0-15,0 0-10 0,0 0 10 0,0 0-12 0,9 2 12 16,0 1 0-16,0 0 0 0,3 2 0 0,-3-2 0 16,0-3 0-16,3 0-8 0,-3 0 8 15,3-6 0-15,-3 1 0 0,3-3 0 0,-3 0 0 16,2-2 0-16,1-4 0 0,0-2 0 0,-3 1 0 0,3-7 0 15,0 1 10 1,0-5-10-16,0-1 10 0,-3 1-10 0,3-1 19 0,-3 1-3 16,0-1 0-16,-4 4 0 0,4 1 3 0,-3 4 0 15,0-1 0-15,-3 1 0 0,-3 5-11 0,3-1-8 16,-3 1 9-16,3 5-9 0,-3 0 8 0,0 3-8 16,0 5 0-16,0 0 9 0,0 0-9 0,0 0 0 15,-3 8 0-15,3 0 0 0,-3 3-16 0,0 2 5 16,3 0 1-16,-3 8 0 0,0 3 1 0,0 5 0 0,3 3 0 15,-3 5 0-15,0 3 9 0,3-1-10 16,-3 1 10-16,0 5-10 0,3-3 10 0,-3 6 0 0,1-1 0 0,2 4 0 16,0-1 0-16,2-2 0 0,1-3 0 0,0 0 0 15,0-3 0-15,3-5 0 0,-3 0 0 0,6-3 0 16,-3-4 0-16,0 1 0 0,3-4 0 0,0-1-8 16,-3-2 8-16,3 0 0 0,0-6 0 0,0-2 0 0,0-3 0 0,0-2 8 0,0-6-8 15,-3 1 0-15,2-6 8 0,1-6-8 0,0-2 10 0,0-2-10 16,-3-3 17-16,0-3-2 0,0-3-1 15,0-2 0-15,-6-3-5 0,0 0-1 16,0 1 0-16,-6-1 0 0,0 3 11 0,-3-1 1 16,-6 4 1-16,0 2 0 0,1 0-4 0,-4 0-1 0,-3 3 0 0,3 2 0 31,0 1-16-31,0-1 0 0,0 1 0 0,1 2 0 16,2 0-48-16,0 0-8 0,3 0 0 0,0 0-1038 15</inkml:trace>
  <inkml:trace contextRef="#ctx0" brushRef="#br0" timeOffset="36085.8887">2455 9898 750 0,'0'0'21'0,"0"0"5"0,0 0-26 0,0 0 0 0,0 0 0 0,0 0 0 0,0 0 71 16,0 0 9-16,0 0 1 0,0 0 1 16,3-5-20-16,-3 5-4 0,0 0-1 0,0 0 0 15,2-6-5-15,4 1-2 0,-6 0 0 16,0 5 0-16,0-5-25 0,0 5-5 0,0-6 0 0,0 6-1 16,0 0-4-16,0 0-1 0,3-5 0 0,-3 5 0 15,0-5 4-15,0 5 1 0,0 0 0 0,0 0 0 16,0 0 1-16,6-3 1 0,-6 3 0 0,0 0 0 15,0 0 3-15,0 0 0 0,0-5 0 0,0 5 0 0,0 0 9 16,0 0 3-16,0 0 0 0,0 0 0 0,0 0-4 0,0 0 0 16,0 0 0-16,0 0 0 0,3-5-10 0,-3 5-2 0,0 0-1 0,0 0 0 15,0 0-10-15,0 0-1 0,0 0-8 0,0 0 12 16,0 0-12-16,0 0 0 0,0 0 8 0,0 0-8 16,0 0 0-16,0 0 0 0,0 0 8 0,0 0-8 15,0 0 8-15,0 0-8 0,0 0 11 0,0 0-11 16,0 0 11-16,0 0-11 0,0 0 10 0,0 0-10 15,0 0 8 1,0 0-8-16,0 0 0 0,0 0 0 0,0 0 0 0,0 0 0 16,0 0 0-16,0 0 0 0,0 0 0 0,0 0 0 15,0 0 0-15,0 0 0 0,0 0 0 0,0 0 9 16,0 0-9-16,0 0 12 0,0 0-12 0,0 0 0 16,0 0 9-16,0 0-9 0,0 0 0 0,0 0 8 15,0 0-8-15,0 0 0 0,0 0 19 0,3-6-1 0,-3 6 0 16,0 0 0-16,0 0-18 0,3-2 0 0,-3 2 0 0,0 0 0 15,0 0 0-15,0 0 0 0,3-6 0 0,-3 6 0 16,0 0 0-16,0 0 0 0,0 0 8 0,0 0-8 16,3-5-9-16,-3 5-6 0,0 0-1 0,0 0 0 0,0-5 24 15,0 5 5-15,0 0 1 0,0 0 0 0,0 0-14 0,0 0 0 16,0 0 0-16,0 0 0 0,0 0 0 16,0 0 0-16,0 0 0 0,0 0 0 0,0 0 0 0,0 0 0 0,-3 8 0 0,0 0 9 15,0 0 0-15,0 2 0 0,0 1 0 0,0-1 0 31,0 3 1-31,0 1 0 0,3 4 0 0,-6-2 0 16,4 0-10-16,-1 0 12 0,0 0-12 0,3 2 12 0,-3 1-12 0,3-1 0 0,-3-2 0 0,3 0 0 16,0 0 0-16,0-3 0 0,0 0 0 0,3-2 0 31,0 0 0-31,-3-4 0 0,3 1 0 0,2-2 0 0,-5-6-8 0,6 8 8 16,-3-6-10-16,3 1 10 0,-6-3-12 0,9 0 12 15,3-3-13-15,-3 1 5 0,3-1 8 0,-3 0-12 0,0 1 12 16,3 2-12-16,3-3 2 0,0 0 0 0,-6 3 0 15,2 0 0-15,-5 0 10 0,0 0-8 16,3 0 8-16,0 3-8 0,-3 0 8 0,3 2 0 0,-9-5 0 16,6 8 0-16,0 0 0 0,-3 0 9 0,0 2-9 0,0-2 0 0,3 3 13 15,-6 0-4-15,0-1-1 0,0 1 0 0,0 2 0 16,0-3-8-16,-6 4 12 0,6-4-4 0,-3 1-8 0,0-1 0 16,3 1 0-16,0-3 0 0,0 0 0 0,0-3 0 15,0-5 0-15,3 8 0 16,0-3 0-16,-3-5 0 0,0 0 0 0,6 3-11 0,3 0 11 0,-3-3-10 15,3 0 10-15,-3 0-10 16,3 0 1-16,2 2 0 0,-8-2 0 0,-3 0 0 16,9 6 9-16,-3-4-8 0,3 6 8 0,-3 0-8 15,0 0 8-15,0 3 0 0,0 2 0 0,0 3 0 16,3-3 12-16,-3 3 5 0,0-3 1 0,3 6 0 16,-3-3 2-16,3-1 1 0,-6 1 0 0,3-2 0 15,3-1-9-15,-1 0-3 0,-2 0 0 0,3-2 0 16,0-3-9-16,0 2 0 0,-3-4 0 0,3 2-11 15,0-6-29-15,0-2-5 0,0 0-2 0,0-2-629 0,3-4-125 16</inkml:trace>
  <inkml:trace contextRef="#ctx0" brushRef="#br0" timeOffset="37154.852">3440 9006 1404 0,'-9'6'31'0,"9"-6"6"0,-6 5 2 0,0-2 0 0,0 5-31 0,0-6-8 0,0 1 0 0,6-3 0 16,-6 8 85-16,0-6 16 0,3 4 3 0,3-6 1 15,0 0-29-15,0 0-7 0,0 0-1 0,0 0 0 16,0 0-44-16,0 0-8 0,0 0-3 0,0 0 0 16,9 0-3-16,0-3-1 0,0-2 0 0,3 5 0 0,3-3-9 0,0 3 0 15,-3-2 0-15,-1-1 0 0,4 0 0 0,-3 1 0 16,3 2-9-16,0-3 9 0,0 0 0 0,-3 3 0 15,0 0 0-15,-3 3 0 0,3 0 0 0,-4-1 0 16,-2 4 0-16,0 1 0 0,0 4 12 0,0 0-1 16,-3 2 0-16,-3 5 0 0,0 1 12 0,0-1 2 15,0 1 1 1,-3-1 0-16,0 4 7 0,0-1 2 0,0-3 0 0,0 1 0 16,0-1-17-16,0 1-3 0,0-1-1 0,0-2 0 15,3-5-14-15,-2 2 0 0,2 0 0 0,0 1 0 16,0-7 0-16,2 1 0 0,-2 0 0 0,0-2 0 15,0-6-12-15,6 5 2 0,-6-5 0 0,0 0 0 16,12 5-1-16,-3-2 0 0,3-3 0 0,-3 0 0 16,3 0 11-16,0-3-13 0,0 3 5 0,0 0 8 0,-3 0-8 0,0 0 8 0,3 0 0 0,-4 0 0 15,1 0 0-15,-3 0 0 0,0 0 0 0,3 3 0 16,-3 0 0-16,0 2 0 0,0 0 0 0,-3 0 0 16,3 1 0-16,0-1 8 0,-3 3-8 0,0-3 12 15,0 3-12-15,0-3 0 0,-3-5 0 0,3 8 0 16,0 0 0-16,-3 0 0 0,3-2-9 0,-3-6 9 15,0 0 0-15,0 7 0 16,0 1-8-16,0-8 8 0,3 8 0 0,0-2-8 16,-3-6 8-16,3 8 0 0,0-3-12 0,3 0 4 15,-3 0 8-15,3 1-13 0,0-1-10 0,2 0-1 16,-2 3-1-16,3-2 0 0,0 2 3 0,-3-1 1 16,3 1 0-16,0 0 0 0,0 0 12 0,3 3 9 15,0-1-12-15,3 1 12 0,-3-3 0 0,0 3 0 16,-1-1 0-16,4 1 0 0,-3-1 15 0,3 4 3 0,-6 1 1 0,3-1 0 15,-3 1 17-15,0 1 4 0,0 3 1 0,-6-1 0 16,3 4 7-16,-3-1 2 0,0 3 0 0,-3-1 0 0,-3 6-1 16,0-2 0-16,3 5 0 0,-3-3 0 0,-3 0-9 15,0 0-3-15,0-3 0 0,0-2 0 16,0 3-25-16,0-6-12 0,-3 0 10 0,3-2-10 16,3-4-20-16,0 1-9 0,0-2-3 0,0-4-780 0,0-2-157 0</inkml:trace>
  <inkml:trace contextRef="#ctx0" brushRef="#br0" timeOffset="39170.7878">20918 12160 1148 0,'0'0'25'0,"0"0"6"0,0 0 1 0,0 0 0 0,0 0-32 0,0 0 0 0,0 0 0 0,0 0 0 16,3-5 57-16,-3 5 6 0,3-5 1 0,0-1 0 15,0 4-12-15,-3 2-1 0,3-6-1 0,-3 6 0 16,3-5-15-16,-3 5-3 0,0 0-1 0,0-5 0 16,0 5-2-16,0 0 0 0,0 0 0 0,0-8 0 0,0 8-12 0,0 0-2 15,-3-3-1-15,3 3 0 0,-6-2-5 0,3 2-1 16,-6 0 0-16,3 0 0 0,0 5 2 0,-3 0 0 16,0 3 0-16,0 0 0 0,1 0 0 0,2 3 0 0,-3-1 0 0,-3 1 0 31,3-1 14-31,0 4 4 0,0-1 0 0,3 0 0 0,-3 0-16 0,0 1-4 0,3-1 0 0,0 0 0 15,0-2 7-15,0-1 1 0,3 1 0 0,0-1 0 32,0 1-8-32,0-3-8 0,3 0 11 0,-3 0-11 15,3 0 0-15,3-3 0 0,-3-5 0 0,3 5 0 16,0 1 11-16,-3-6-2 0,9 2 0 0,-3 3 0 0,3-2-9 0,0-3-9 0,0 3 9 0,3-1-13 16,-3-2 13-16,3 3 0 0,0-3 0 0,-3 3 0 15,3-3 0-15,-4 2-9 0,1 1 9 0,0 0 0 16,-3-1-10-16,0 4 10 0,3-4-12 0,-9-2 12 15,3 3 0-15,-3-3 0 0,0 0 0 0,3 8 0 16,-3-3 10-16,-3 3-10 16,0-3 10-16,0 3-10 0,-3-2 16 0,0 1-2 0,0 1-1 0,-3 0 0 15,3-2 4-15,1 2 1 0,-4-3 0 0,3 3 0 16,0-3-18-16,-3 3 0 16,3-3 0-16,0 3 0 0,0-2 0 0,3-1 0 0,3-5 0 15,-3 5 0-15,0 0 0 0,3-5 0 0,0 0 0 0,0 0 0 16,0 0 0-16,0 0 0 0,0 0 0 0,3 3 0 31,3 2-18-31,0-2-7 0,3-3-2 0,-3 3 0 0,3-3 18 0,0 0 9 0,-3 0-10 0,2 0 10 16,1 2-16-16,0 1 4 0,0 0 0 15,0-1 0-15,0 1-6 0,0 2-1 0,0 0 0 0,-3 3 0 16,3-2 19-16,-3 2 0 0,-3 0 0 0,-3 2 0 16,3-2 0-16,-6 5-8 0,0 1 8 0,0 1-10 15,-3 1 10-15,0 3 11 0,-3-3-3 0,0 2 0 16,0 1 8-16,0-1 0 0,0 1 1 0,3-1 0 0,-3 1 3 0,3-1 1 15,0-2 0-15,1 0 0 0,-1-3-4 0,3 1-1 16,0-1 0-16,0 0 0 0,3-2-8 0,0-1-8 16,3 1 9-16,3-1-9 0,-3-2 8 0,5 0-8 15,-2 0 0-15,3-3 0 0,3 3 0 0,-3-2 0 16,3-4 0-16,3 4-10 16,-3-6-14-16,3 2-4 0,0-2 0 15,0-2 0-15,2-1-120 0,-2 0-24 0,0-2-4 16</inkml:trace>
  <inkml:trace contextRef="#ctx0" brushRef="#br0" timeOffset="39502.7178">21290 12533 1119 0,'0'0'24'0,"0"0"6"0,0 0 1 0,0 0 1 0,0 0-32 15,0 0 0-15,0 0 0 0,0 6 0 0,-3 2 69 0,0-1 8 16,0 1 2-16,3 0 0 0,0 3 8 0,-3 0 1 16,3-1 1-16,0 3 0 0,0 1-4 0,0 1-1 15,0 1 0-15,0 0 0 16,0-3-16-16,3 3-3 0,0-2-1 0,0-1 0 15,0 0-44-15,3 0-10 0,-3-5-2 16,3 3 0-16,0-3-8 0,0-3 8 0,-3 0-8 0,3 1 8 16,-6-6-8-16,6 0 0 0,-6 0 0 0,9-3-11 15,-3 0-90-15,0-2-19 0,0-3-3 0,0 0-769 16</inkml:trace>
  <inkml:trace contextRef="#ctx0" brushRef="#br0" timeOffset="39633.8577">21249 12356 1839 0,'0'0'40'0,"0"0"9"0,0 0 2 0,0 0 1 0,0 0-42 0,0 5-10 0,0-5 0 0,-3 8 0 15,3-2 8-15,0-6 0 0,0 0 0 0,3 5-557 16,-3-5-112-16</inkml:trace>
  <inkml:trace contextRef="#ctx0" brushRef="#br0" timeOffset="40271.3882">21537 12118 1933 0,'0'0'42'0,"0"0"9"0,0 0 1 0,0 0 4 0,0 0-45 0,6-3-11 0,0 1 0 0,3 2 0 15,0-3 48-15,0 3 7 0,0 0 1 0,3 0 1 16,-3 0-14-16,0 0-3 0,3 3-1 0,-3-3 0 16,2 5-30-16,-2-2-9 0,0-1 0 0,0 4 0 15,0-1 10-15,-3 0-10 0,0 0 8 0,-3 3-8 16,3 0 0-16,-3 3 0 0,0-3-9 0,0 2 9 31,-6 4 0-31,0-1 0 0,3 0 0 0,-3 0 9 16,-3 3 7-16,0 3 0 0,0-3 1 0,0-1 0 15,0-1-4-15,0 2-1 0,-3-1 0 0,3 1 0 0,-3-2 10 0,3-1 2 16,1 0 0-16,2-2 0 0,-3-1-24 0,3-2 0 16,3 0 0-16,-3-3 0 15,3 3-26-15,0-8-3 0,0 0-1 0,6 6 0 0,-3 1 8 0,3-4 2 16,-6-3 0-16,8 5 0 0,-2-2 6 0,3 0 2 0,-3 2 0 0,3-2 0 15,0-1-26-15,0 1-5 16,0 0-1-16,0-1 0 0,0 4 0 16,-3-4 0-16,3 3 0 0,-3 1 0 0,3-1 13 0,0 3 3 0,-3 0 0 0,-1 0 0 15,1 2 9-15,-3-2 3 0,3 3 0 0,-3 2 0 16,3 0 16-16,-3 1 0 0,0-1 0 0,-3 0 0 0,6 0 0 16,-3 3 12-16,0-3-1 15,0 1-1-15,0-1-10 0,0 0 0 0,0 0 0 16,0-2 0-16,0 2 0 0,0-2 0 0,-3 2 0 15,3 0 8-15,-3-2 16 0,3 2 4 16,-3-2 0-16,0 2 0 0,-3-3 22 0,0 1 5 0,0 0 1 0,0-3 0 16,0 2-16-16,0 1-4 0,-3-1 0 0,3-2 0 15,-3 3-19-15,0-3-4 0,3 0-1 0,0 0 0 16,-3-3-12-16,3 3 0 0,0-3 0 0,0 0-685 16,3-5-131-16</inkml:trace>
  <inkml:trace contextRef="#ctx0" brushRef="#br0" timeOffset="40802.903">22079 11943 1321 0,'0'0'28'0,"0"0"7"0,0 0 1 0,0 0 2 0,0 0-30 0,6 8-8 0,0-2 0 0,3 1 0 15,0 4 67-15,6 0 12 0,3 2 2 0,5 3 1 16,1 2-10-16,0 1-1 0,0 2-1 0,3 3 0 16,-1 2-16-16,-2 3-3 0,0-2-1 0,-3 5 0 15,0-1-22-15,-1 4-4 0,-2-4 0 0,-3 4-1 0,-3 2-3 0,0-3-1 16,-3 3 0-16,-3 3 0 0,-3 0 9 0,-3 5 1 0,-3-3 1 0,-3 0 0 16,3 3-5-16,-6-5-1 0,-6 5 0 15,0 3 0-15,0-1-15 0,-5 6-9 0,-4 3 10 16,-3-3-722-16,-3 5-144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9:11:28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19382 9390 1612 0,'0'0'45'0,"0"0"11"0,0 0-44 0,0 0-12 0,-3-3 0 0,3 3 0 15,-6-2 80-15,6 2 13 0,0 0 3 0,0 0 1 16,0 0-10-16,0 0-3 0,0 0 0 0,0 0 0 0,0 0-31 0,0 0-6 16,0 0-2-16,0 0 0 0,9 0-6 0,-3 2-2 15,3-2 0-15,0 3 0 0,0-3-13 0,3 3-2 16,0-3-1-16,3 2 0 0,0 1-1 0,-1-3 0 15,1 0 0-15,6 0 0 0,-3 0-2 0,3 0-1 16,0 0 0-16,-3 0 0 0,2 0-4 0,1 0-1 16,0 0 0-16,-3 0 0 0,3-3-12 0,-3 3 8 0,-1 0-8 0,1 0 0 15,0-2 0-15,-6 2 8 0,3 0-8 0,-3 0 0 16,0 0 0-16,-3-3 0 0,3 3 0 0,-3-3 0 16,-3 3-12-16,-1 0-1 0,-5 0-1 0,6 0 0 15,-6 0-22-15,6 0-4 0,-6 0 0 0,0 0-1 16,0 0-47-16,0 0-8 0,0 0-3 0,0 0-602 31,0 0-121-31</inkml:trace>
  <inkml:trace contextRef="#ctx0" brushRef="#br0" timeOffset="315.947">19427 9607 1882 0,'0'0'41'0,"0"0"9"0,0 0 2 0,0 5 1 0,0-5-42 0,0 0-11 15,0 0 0-15,0 8 0 0,0-8 80 0,0 0 13 16,6 6 3-16,0-4 1 0,3-2-9 0,3 0-3 16,3 0 0-16,-4-2 0 0,7 2-19 0,0-3-4 0,3 0-1 0,0-2 0 15,3 2-13-15,-1 1-2 0,4-1-1 0,-3 0 0 16,0 1-18-16,0-1-4 0,2 0-1 0,-5 1 0 15,0-1-3-15,0 1-1 0,-3 2 0 0,-3-3 0 16,-3 3-5-16,3-3-1 0,-4 3 0 0,1-2 0 16,0 2-12-16,-3 0 8 15,3 0-8-15,-3 0 0 0,0 0-10 0,0-3-8 16,0 3-2-16,0-3-892 16,0 3-178-16</inkml:trace>
  <inkml:trace contextRef="#ctx0" brushRef="#br0" timeOffset="3280.4695">20564 9313 1670 0,'0'0'36'0,"0"0"8"0,0 0 2 0,-6 0 2 0,0 0-39 0,3-2-9 0,-3 2 0 0,0-3 0 16,0 3 85-16,6 0 15 0,0 0 4 0,-6 0 0 16,6 0-33-16,0 0-7 0,0 0 0 0,0 0-1 15,0 0-4-15,0 0-1 0,0 0 0 0,0 0 0 16,0 0-29-16,0 0-5 0,0 0-2 0,0 0 0 15,6 0-5-15,3 0-1 0,0 0 0 0,0 0 0 16,0-3-7-16,0 6-1 0,3-3-8 0,3 3 12 16,-3-1-12-16,2 1 0 0,1-3 0 0,3 3 0 0,-3-3 0 0,0 2 0 0,0 1 0 0,0-3 0 15,-3 3 0-15,0-3 0 0,-1 0 0 0,1 2 0 16,0-2 0-16,-3 3 0 0,3-3 0 0,-3 0 0 16,0 3 0-16,0-1 0 15,0 1 0-15,0-3 0 0,-3 0 20 0,3 2-3 16,-9-2 0-16,0 0 0 0,3 3-17 0,-3-3 8 0,0 0-8 0,0 0 0 15,0 0 0-15,0 0 0 16,3 8 0-16,-3-8 0 0,0 5 0 0,-3 3 0 0,3-2 0 16,-3-1 0-16,-3 0 0 0,-3 3 0 0,3 0 0 0,-3 0 0 15,0-3 0-15,0 6 0 0,0-3 0 0,0 5 0 16,0-2 0-16,-3-1 0 0,0 3 0 0,0 1 0 16,1-1 0-16,-4 0 0 0,0 3 0 0,-3 0 0 15,0 0 0-15,3 0 0 0,-3-3-8 0,3 3 8 16,1 0 0-16,2-3 0 0,0 0 0 0,-3 0 0 0,6 0 0 0,0 1 0 15,0-4 0-15,3 1-9 0,-3-1 9 0,6 4 0 16,-3-6 0-16,6 2 8 0,-3-2-8 0,6 0 0 16,0-3-8-16,3 3 8 0,0-2 0 0,3-4 0 15,3 4 0-15,0-4 0 0,0 1 0 0,6-1 8 16,0 1-8-16,2-3 11 0,1 3-11 0,0-3 12 16,0 0-12-16,0 0 12 15,0-3-12-15,-1 3 0 0,-2-3 0 0,3 1 0 16,0 2 0-16,3-3 0 0,-3 1 0 0,-1-1 0 15,-2 0-23-15,3 1 3 0,-3 2 1 0,0-3 0 16,-3 0-23-16,3 1-5 0,-7-1-1 0,-2 0 0 16,3 1-28-16,-3-1-5 0,-3 0-2 0,-6 3-603 15,0 0-121-15</inkml:trace>
  <inkml:trace contextRef="#ctx0" brushRef="#br0" timeOffset="3553.8937">20484 9660 1825 0,'0'0'52'0,"0"0"11"0,0 0-51 0,0 0-12 16,0 0 0-16,0 0 0 0,0 0 52 0,0 0 8 15,9 0 2-15,-1-3 0 0,4 1 6 0,0-1 0 16,3 0 1-16,3-2 0 15,0 0-23-15,3-1-5 0,0 1-1 0,-1 0 0 16,1 0-14-16,-3-1-3 0,0 1-1 0,3 0 0 16,-6 2-22-16,2 0 8 0,-2 1-8 0,3-1 0 15,-3 3-19-15,0 0-8 0,3 0-1 0,-3 3-684 16,3-1-137-16</inkml:trace>
  <inkml:trace contextRef="#ctx0" brushRef="#br0" timeOffset="3958.5182">21231 9737 1663 0,'0'0'36'0,"0"0"8"0,0 0 2 0,0 0 1 0,0 0-38 0,0 0-9 0,0 0 0 0,0 0 0 16,0 0 79-16,0 0 13 0,0 0 4 0,0 8 0 15,0-8-40-15,0 5-8 0,3 3-2 0,-3 0 0 16,3 0-3-16,-3 0-1 0,3 0 0 0,-3 0 0 15,0-1-3-15,3 1-1 0,0 0 0 0,0 0 0 16,-3-2-10-16,3 2-1 0,0-1-1 0,-1 1 0 16,1 0-14-16,0-2-2 0,0 2-1 0,-3-8 0 0,3 5-9 0,0 0 0 15,-3-5 0-15,6 5 0 0,-6-5 0 0,0 0-12 0,6 3 2 0,-6-3 1 32,6 0-39-32,0 0-7 0,0-3-1 0,0-2-668 15,0-3-132-15</inkml:trace>
  <inkml:trace contextRef="#ctx0" brushRef="#br0" timeOffset="4149.9809">21222 9546 2232 0,'0'0'49'0,"0"0"11"0,0 0 1 0,0 0 1 16,0 0-50-16,0 0-12 0,0 0 0 0,0 0 0 0,0 0 56 0,0 0 9 0,0 0 2 0,0 0 0 15,0 0-48-15,0 0-10 0,0 0-1 0,0 0-8 16,0 0-11-16,0 0-9 0,0 0-1 0,0 0-706 16,0 0-141-16</inkml:trace>
  <inkml:trace contextRef="#ctx0" brushRef="#br0" timeOffset="4579.2935">21493 9792 2239 0,'0'0'49'0,"0"0"11"0,0 0 1 0,0 0 2 0,0 0-51 0,0 0-12 0,0 0 0 0,0 0 0 16,0 0 73-16,0 0 12 0,0 0 3 0,0 0 0 15,0 0-42-15,6 0-8 0,0-2-2 0,-1 2 0 16,4 0-7-16,-3 0-1 0,3 0-1 0,0 0 0 15,3 0-9 1,-3 0-2-16,0 0 0 0,3 2 0 0,-3-2-6 0,0 3-2 0,-3-3 0 16,3 3 0-16,-9-3-8 0,6 0-11 0,3 0 3 0,-4 0 0 31,-5 0-27-31,0 0-5 0,6 0 0 0,0 0-1 16,0 0-125-16,-6 0-25 0,0 0-5 0,0 0-804 0</inkml:trace>
  <inkml:trace contextRef="#ctx0" brushRef="#br0" timeOffset="4793.2362">21766 9586 1846 0,'0'0'40'0,"0"0"9"0,0 0 2 0,0 0 1 0,-2 5-41 0,2 3-11 16,0 0 0-16,0 0 0 15,0 5 82-15,0 0 14 0,2 1 4 0,-2 4 0 16,3 1-33-16,0 2-7 0,0-3 0 0,-3 4-1 15,3-1-15-15,0-3-2 0,0 1-1 0,0-1 0 16,3 3-23-16,-3-2-5 0,3-1-1 0,-3-2 0 16,3 0-28-16,0-3-5 0,-3 1-2 0,3-4-737 15,0-2-147-15</inkml:trace>
  <inkml:trace contextRef="#ctx0" brushRef="#br0" timeOffset="5497.1039">20552 8980 1429 0,'0'0'40'0,"0"0"10"0,-3 3-40 0,-3 2-10 16,3 0 0-16,0 3 0 0,3-3 73 0,-3 1 13 15,0 2 2-15,0 0 1 0,3-3 1 0,-3 3 0 16,3-8 0-16,3 5 0 0,-3-5-30 0,0 5-7 15,0-5-1-15,3 8 0 0,-3-8 18 0,6 3 3 16,-6-3 1-16,6 0 0 0,3-3-32 0,-3 3-6 16,3-5-2-16,0 0 0 0,3-3 5 0,0 0 1 15,0-3 0-15,2 1 0 0,-2-1-10 0,3-2-2 16,0 0 0-16,-3-1 0 0,0 1-19 0,0-3-9 0,0 0 8 0,0 1-8 16,-3-4 8-16,0 3-8 0,-1 0 0 0,1 0 8 15,0 3-8-15,0-3 0 0,0 3 0 0,0 3 8 16,-3-4-8-16,3 4 0 0,-3-1 0 0,3 3 0 15,-3 3 0-15,3 2 0 0,-3-2 0 0,0 5 0 16,3 0 0-16,0 3 0 0,-4 2-8 0,4 0 8 0,0 0 0 16,0 3-11-1,3 6 11-15,0-4-8 0,0 3 8 0,0 1 0 0,0 2 0 0,0-3 0 16,3 3 0-16,-4 0 0 0,-2-1 9 0,3-1-9 16,0 2 11-16,-3-3-11 0,0 0 10 0,0 0-10 15,0 0 8-15,3 1-8 0,-3-4 0 0,3 3 0 31,0-2-18-31,-1 0-10 0,1-1-1 0,-3 1-1226 0</inkml:trace>
  <inkml:trace contextRef="#ctx0" brushRef="#br0" timeOffset="6367.5801">22499 9125 1224 0,'0'0'27'0,"-3"0"5"0,0-5 2 0,3 0 0 15,-3 2-34-15,0-2 0 0,3 2 0 0,-3-2 0 0,3 2 91 0,-3 1 11 16,-3-1 2-16,6 3 1 0,0-3-41 0,0 3-8 16,-3-2-1-16,3 2-1 15,0 0-19-15,-3 0-4 0,3 0-1 0,-3 5 0 16,0 0 9-16,3 1 1 0,0-1 1 0,0 6 0 16,0-1-7-16,3 1-2 0,0 5 0 0,3-1 0 15,-6 4 1-15,9 5 0 0,0 0 0 0,0 2 0 16,3-2-8-16,0 5-1 0,-1-3-1 0,1 4 0 15,3 1 5-15,-3 1 2 0,9 2 0 0,-3 1 0 16,0-1-12-16,0-2-2 0,-1-3-1 0,1-2 0 16,3-1 7-16,-6 0 2 0,0-4 0 0,-3-1 0 15,9-3-6-15,-12 1-1 0,8-6 0 0,-5 3 0 0,-3-3 0 16,0-2 0-16,3-1 0 0,-3 1 0 0,-6 0-17 0,6-4 0 0,-6 1 8 0,0-2-8 16,-3-6 0-16,3 8 0 0,-3-8 0 0,0 0-9 31,0 0-23-31,0 0-5 0,0 0-1 0,0 0 0 15,-9-3-90-15,0 0-19 0,6-2-3 0,-6-3-528 0,0-2-106 0</inkml:trace>
  <inkml:trace contextRef="#ctx0" brushRef="#br0" timeOffset="6667.436">22829 9083 1443 0,'0'0'32'0,"0"0"6"0,-3-2 2 0,3-1 0 0,3-2-32 0,-3 5-8 0,0 0 0 0,0 0 0 16,0 0 103-16,0 0 18 0,0 0 4 0,0 0 1 15,0 0-14-15,0 0-2 0,0 0-1 0,-3 8 0 16,3 2-37-16,0-2-8 0,-3 3-2 0,0 4 0 16,-3-1-15-16,0 4-3 0,-3 1-1 0,0 5 0 15,-2-1-3-15,2 1-1 0,-12 5 0 0,9 3 0 0,-3 2 0 16,-3 3 0-16,-9 1 0 0,9 1 0 0,-5 4-10 0,2-1-1 0,0-2-1 0,0-1 0 15,3 1-19-15,0-3-8 0,4-3 8 0,-1-2-8 16,3 0 29-16,0-3 1 0,3-3 0 0,6-2 0 16,0 0-43-16,0-3-9 0,0 0-2 0,3-7-900 15,3-1-180-15</inkml:trace>
  <inkml:trace contextRef="#ctx0" brushRef="#br0" timeOffset="8553.8253">23386 9345 1429 0,'0'0'31'0,"0"0"6"0,0 0 2 0,0 0 2 0,0 0-33 0,0 0-8 0,0 0 0 0,0 0 0 15,0 0 48-15,0 0 8 0,9 0 2 0,0 0 0 16,0 0-13-16,2 0-2 0,1 0-1 0,0 0 0 16,6 0-32-16,-6 0-10 0,9-3 0 0,0 3 0 15,-3 0 0-15,2 0 0 0,1 0 0 0,3 0 0 16,-3 0 0-16,0 0 0 0,3 0 0 0,-4 3 0 0,-2-3 0 0,-3 0 0 15,3 3 0-15,-6-1 0 0,3 1 0 0,-3 0 0 16,-3 2 0-16,2 0 0 0,-2-2 10 0,-6 2-10 16,3 0 8-16,-3 1-8 0,-3-6 10 0,3 8-10 15,-3-3 12-15,0 3-12 16,-3 0 16-16,0 0-3 0,-3 0-1 0,3 0 0 16,-3 2-3-16,-5 4-1 0,2-4 0 0,3 3 0 15,-3-2-8-15,-6 2 0 0,3 3 0 0,-3 0 8 0,0-3-8 0,-6 3 8 16,6 0-8-16,1 0 8 0,-1 0-8 0,-3-1 0 15,0 1 0-15,-3 0 0 0,9 0 0 0,-6 0 8 16,6-3-8-16,1 0 8 0,-4 1 13 0,3-1 3 16,6-3 0-16,0 1 0 0,-3 0 0 0,0-3 0 15,9 0 0-15,0-3 0 0,0-5 11 0,0 0 2 0,0 5 1 0,0 3 0 16,9-5-14-16,0 2-4 0,-6-2 0 0,6-3 0 16,0 2 21-16,3-2 4 0,-3-2 1 0,8 2 0 15,-2-3-32-15,3 3-6 0,3 0-8 0,-3 0 11 16,3 0-11-16,0 0 12 0,-1 0-12 0,1-3 12 15,0 3-12-15,0-2 0 0,0 2 0 0,2 0 8 16,-2 0-8-16,0 0 0 0,-6 0 0 0,6 0 0 16,-6 0-19-16,0 0-5 0,3 2-2 0,-7 1 0 15,1 0-123-15,-3-3-25 0,0 0-5 0,0 0-727 16</inkml:trace>
  <inkml:trace contextRef="#ctx0" brushRef="#br0" timeOffset="8806.555">23407 9702 1839 0,'0'0'40'0,"0"0"9"0,0 0 2 0,0 0 1 0,0 0-42 0,8 0-10 0,1-2 0 0,3-4 0 16,-3 4 58-16,3-1 10 0,9 0 1 0,-3-2 1 15,3 0-18-15,0 2-3 0,-1 1-1 0,1-4 0 16,3 6-25-16,3-2-6 0,-6 2-1 0,-1 0 0 16,4 0-16-16,-3 2 0 15,0-2 0-15,0 3 0 16,0 2-17-16,2-2-11 0,-2-1-1 0,-3 1-642 0,3 2-128 0</inkml:trace>
  <inkml:trace contextRef="#ctx0" brushRef="#br0" timeOffset="9153.6596">24207 9835 1346 0,'0'0'29'16,"0"0"7"-16,0 0 0 0,0 0 3 0,0 0-31 0,0 0-8 0,-3 0 0 0,3 0 0 0,0 0 68 0,0 0 12 0,0 0 2 16,0 0 1-16,0 0 1 0,0 0 0 0,0 0 0 0,0 0 0 15,0 8-32-15,0-3-7 0,-3 3-1 0,3 0 0 16,-3 0 2-16,3 2 0 0,-3 3 0 0,3-2 0 16,0 2-10-16,0 0-3 0,0-2 0 0,0 0 0 15,3 2-14-15,-3 0-3 0,3-5-1 0,3 0 0 16,-6 3-7-16,9-4-8 0,-9 1 11 0,9 3-11 0,-6-3 0 0,3-3 0 31,-3 1 0-31,3-1 0 16,-6-5-23-16,6 2-11 0,0 1-2 0,-6-3-672 15,0 0-135-15</inkml:trace>
  <inkml:trace contextRef="#ctx0" brushRef="#br0" timeOffset="9322.3915">24216 9678 2199 0,'0'0'48'0,"0"0"11"0,0 0 1 0,0 0 2 0,0 0-50 0,0 0-12 0,0 0 0 0,0 0 0 16,0 0 40-16,0 0 6 0,0 0 1 0,0 0 0 16,0 0-63-16,0 0-12 0,0 0-2 0</inkml:trace>
  <inkml:trace contextRef="#ctx0" brushRef="#br0" timeOffset="10106.9823">23579 9078 1177 0,'0'0'25'0,"0"0"6"0,0 0 1 0,0 0 2 0,0 0-34 0,0 0 0 0,-6 3 0 0,6-3 0 16,0 0 97-16,-9 2 13 0,9-2 2 0,0 0 1 15,0 0-22-15,0 0-5 0,-6 3-1 0,6-3 0 0,0 0-17 0,0 0-3 16,0 0-1-16,0 0 0 0,0 0-16 0,0 0-3 15,0 0-1-15,0 0 0 0,0 0-13 0,0 0-3 16,0 0-1-16,0 0 0 0,0 0 3 0,0 0 1 16,9-8 0-16,0 3 0 0,-6-3-10 0,6 0-1 15,6 2-1-15,-3-4 0 0,0-1-7 0,0 1 0 0,0 2-1 0,-3-3 0 16,5 1-11-16,-2 2 8 0,0-3-8 0,0 0 8 16,0 1-8-16,-3 2 0 0,6 3 0 0,-9-3 8 15,9 0-8-15,-6 2 0 0,3-1 0 0,-4 1 0 16,-2 1 0-16,3-3 0 0,3 3 0 0,-3 2 0 15,-3-2 0-15,-3-1 0 0,9 4 0 0,-6 2 0 16,-3-3 0-16,6 3 0 0,-9 0 0 0,6 3 0 0,0-1 0 0,3 4 0 16,-3-1 0-16,0 3 0 0,3 0 0 0,-3 3 0 15,2-1 0-15,-2 1 0 0,6 2 0 0,-3 0 0 16,6 0 0-16,-6 3 0 0,-3-3 0 0,6 1 0 16,-3-1 0-16,9-2 8 0,-6-1-8 0,3 3 0 15,-1-2 0-15,1 0 0 0,0-1 0 0,-3-2 0 16,9 3 0-16,-3-3-778 15,0-1-154-15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8:43:46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5148 14565 723 0,'0'0'16'0,"0"0"3"0,0 0 1 0,0 0 0 0,-6 0-20 0,6 0 0 15,0 0 0-15,0 0 0 0,-6 3 32 0,3 0 3 16,3-3 0-16,0 0 0 16,-3 0-3-16,3 0-1 0,0 0 0 0,0 0 0 15,0 0 12-15,0 0 2 0,0 0 1 0,0 0 0 16,0 0-26-16,0 0-4 0,0 0-2 0,0 0 0 15,0 0-14-15,0 0 0 0,0 0 0 0,0 0 0 16,0 8 0-16,0-8 0 0,0 0 0 0,0 0-10 16,0 0 23-16,3 7 5 0,-3-7 1 0,0 0 0 0,0 0 17 0,0 0 4 15,0 0 1-15,0 0 0 0,0 0 1 0,0 0 0 16,0 0 0-16,6 6 0 0,-6-6-4 0,0 0-1 16,0 0 0-16,0 0 0 0,9 0-13 0,-9 0-4 0,9-3 0 0,-3 0 0 15,0 1-2-15,0-3-1 0,0-1 0 0,0 4 0 16,-3-4-5-16,3 1-2 0,-3 0 0 0,0 2 0 15,3-2-2-15,-3 2 0 0,3 1 0 0,-6 2 0 16,0 0-8-16,6-6 8 0,-3 4-8 0,3-1 8 0,-6 3-8 0,6-5 0 16,0-1 0-16,-3 4 8 15,-3 2-8-15,8-3 0 0,-2 0 0 0,3 1 0 0,-3-1 0 0,0 0 0 16,3 1 0-16,-3-1 8 0,0 1 5 0,0-1 1 16,3 0 0-16,0 1 0 0,-3-1-5 0,-6 3-1 15,9-3 0-15,-3 3 0 0,3 0-8 0,-9 0 0 16,9-2 0-1,0 2 8-15,-9 0-8 0,8 0 0 0,1 0 0 0,3 0 0 16,-12 0 0-16,9 2 0 0,3-2 0 0,0 0 0 16,-3-2 0-16,3 2 0 0,0 0 0 0,0 0 0 15,0 0 0-15,0-3 0 0,-1 0 0 0,1-2 0 16,3 2 0-16,-3-2 0 0,0 0 0 0,3 0 0 16,-3-1 0-16,0 1 0 0,0 0 0 0,0-3 0 0,-4 0 0 15,4 3 0-15,0-1 0 0,0 1 0 0,0 0 0 0,-3-1 0 0,3 1 0 16,0 2 0-16,-3-2 13 0,3 2 1 15,0-2 0-15,-1 3 0 0,1-1-22 0,-3 0-5 0,-3 3-1 0,3-2 0 16,0-1 22-16,0 0 5 0,0 1 1 0,0-1 0 16,0 0-14-16,0 1 0 0,3-1 0 0,-3 0 0 15,3 1-8-15,-4-1-5 0,1-2-1 0,3 5 0 32,0-5 14-32,0 2 0 0,-3 3 0 0,3-3 0 0,0 1 0 0,0 2 0 15,-3 0 0-15,3-3 0 0,-1 3 0 0,-2-3 0 16,3 3 0-16,-3-2 0 0,0 2 0 0,3-3 0 15,0 0 0-15,-3 3 0 0,3-5 0 0,0 5 0 16,0 0 0-16,0-3 0 0,-1-2 8 0,1 3 5 16,0-1 1-16,3-2 0 0,-3-1-14 0,0 4 0 15,3-4 0-15,-3 4 0 0,0-4 0 0,0 4 0 0,-4-1 0 0,1-2 0 16,3 2 0-16,0 1 0 0,-3-1 0 0,0-2 0 16,0 2 0-16,3 0-16 0,0 1 3 0,-3-1 1 15,0 0 12-15,3 1 0 0,-6-4 0 0,5 4 0 16,-2-4 0-16,3 4 0 0,-6-1 0 0,6 1 0 15,-3-4 0-15,0 4 0 0,0-1 0 0,0 0 0 0,3 1 0 16,-3-1 0-16,0 0 0 0,0 1 0 0,0-1 0 0,-1 3 0 16,4-3 0-16,-3 1 0 0,-3 2 0 0,3-3 16 15,0 3-3-15,0 0-1 0,0-2-12 0,0 2-16 0,0-3 3 0,3 0 1 16,-3 3 12-16,0-5 16 0,2 2-3 0,-2 3-1 16,3-2-12-16,-3-1 0 0,0 0 0 0,3-2 0 15,-3 2 0-15,0 1 0 0,0-1 0 0,3 0 0 31,-3 1 0-31,0-1 0 0,3-2 0 0,-4 2 0 0,1 1 0 16,6 2-13-16,-3-6 2 0,0 6 1 0,-3-2 10 0,0-1 0 16,0 0 0-16,3 1 0 0,0-1 0 0,0 0 0 15,-3 1 0-15,-1-1 0 0,4-2 0 0,-3 2 9 16,-3 1-1-16,3-1-8 0,-3-2 15 0,3 2-4 16,0 0-1-16,0 1 0 0,-3-4-1 0,6 1 0 15,-3 0 0-15,3 2 0 0,0-2-9 0,-4 0 12 0,4-1-12 0,-3 4 12 16,0-4-12-16,0 4 0 0,0-4 0 0,0 4 8 15,3-1-8-15,-3 0 8 0,0 1-8 0,0-1 8 16,0-2-8-16,0 5 0 0,-3-3 0 0,-6 3 0 16,0 0 0-16,11-5 8 0,4 2-8 0,-3 1 8 15,-3-4-8-15,3 4 10 0,0-4-10 0,3 4 10 16,-3-1-10-16,0 0 0 16,3-2 0-16,-4 3 8 0,1-4-8 0,0 6 0 15,-3-2 0-15,0-1 0 0,3 0 0 0,-3 3 0 16,0-2 0-16,0-1 0 0,0 0 0 0,-3 1 0 0,3-1 0 15,0 0 8-15,-1 1-8 0,1 2 0 0,3-5 0 0,-3 5 0 16,0-3 0-16,0 0 0 0,0 1 0 0,3-1 0 16,0-2 0-16,0 2 0 0,-3-2 0 0,3 2 0 15,2 0 0-15,1 1 0 0,-6-4 0 0,3 4 0 0,-3-3 8 16,3 2-8-16,-3 0 8 0,-3-2-8 16,-3 2 20-16,6-2-2 0,3 2 0 0,-3 1 0 0,0-1-18 0,-3-2 0 15,2 2 0-15,1 0 0 0,0 1 10 0,-3-1-2 16,0-2 0-16,3 2 0 0,0 1-8 0,-3-4 0 15,-6 6 0-15,6-5 0 0,3 2 0 0,-3-2 0 16,0 0 0-16,-6 5 0 0,6-3 0 0,0 1 0 0,0-1 0 0,-6 3 0 16,0 0 0-16,6-5 0 0,0 2 0 0,3 0 0 15,-4 1 0-15,-5 2 0 0,6 0 0 0,3-3 0 16,0 0 0-16,-3 3 0 0,-6 0 0 0,9-2 0 16,0 2 0-16,0-3 0 0,-3 0 0 0,0 3 0 15,-6 0 0-15,9-2 0 0,-3-1 0 0,0 0 0 16,-6 3 0-16,9 0 0 15,0-2 0-15,-3-1 0 0,0 1 0 0,2-1 0 16,-2 0 0-16,0 3 0 0,3-2 0 0,0-1 0 16,-3 0 0-16,0 1 0 0,6-1 0 0,-3 0 0 0,-3 1 0 15,3-1 0-15,0 0 0 0,0 1 0 0,-3-4 0 0,0 6 0 16,0-2 0-16,3-1 0 0,-1-2 0 0,1 2 0 16,-3-2 0-16,0 2 0 0,3-2 0 0,0 0 0 15,3 2 0-15,-3 0 8 0,0-2-8 0,0 3 0 16,6-4 0-16,-3 4 0 0,-3-4 0 0,2 4 0 15,-2-1 0-15,3 0 0 0,-3 1 0 0,0-1 0 0,0 0 0 0,0 1 0 16,0-1 0-16,0 3 0 16,0-3 0-16,-3 1 0 0,3 2 0 15,0-3 0-15,0 1 0 0,-1-1 0 0,-8 3 0 0,6-3 0 16,3 1 0-16,0-1 0 0,0 3 0 0,-3-3 0 16,-6 3 16-16,6 0-1 0,0-2-1 0,-6 2 0 15,0 0-1-15,6-3 0 0,3 0 0 0,-3 3 0 16,-6 0-1-16,9-2 0 0,-3-1 0 0,3 3 0 15,-3-3-4-15,-3 1 0 0,3-1-8 0,0 0 12 16,-6 3-12-16,8 0 8 0,-5-2-8 0,3-1 0 16,-6 3 8-16,6 0-8 0,-6 0 0 0,6-2 0 15,0-1 8-15,0 0-8 0,-3 1 0 0,-3 2 9 0,0 0-9 0,0 0 0 16,0 0-10-16,0 0 10 16,0 0-108-16,0 0-15 0,0 0-3 0,0 0-1 0</inkml:trace>
  <inkml:trace contextRef="#ctx0" brushRef="#br0" timeOffset="852.9666">8452 13549 741 0,'0'0'16'0,"0"0"3"0,0 0 1 0,0 0 2 0,0 0-22 0,0 0 0 15,0 0 0-15,0 0 0 0,0 0 35 0,0 0 2 0,0 0 1 16,0 0 0-16,-3 3 12 0,3-3 2 0,0 0 1 0,0 0 0 16,-6 3-1-16,6-3 0 0,0 0 0 15,0 0 0-15,0 0-24 0,0 0-6 0,0 0-1 16,0 0 0-1,0 0 5-15,6 0 1 0,-3 0 0 0,6 0 0 16,0-3-1-16,-3 0 0 0,3 1 0 0,0 2 0 16,0-3-7-16,0 0-2 0,0 1 0 0,-9 2 0 0,0 0-1 15,12-6-1-15,0 1 0 0,2 3 0 0,-2-4-7 0,0 1 0 16,-3 2-8-16,3-2 12 0,3 2-12 0,-3 1 0 16,0-4 8-16,0 4-8 0,-3-4 0 0,3 4 0 15,-4-1 0-15,1 1 0 0,0-4 0 0,0 6 0 0,-3-5 0 0,0 2 0 16,-6 3 0-16,6-2 0 0,-6 2 0 0,0 0 0 15,0 0 0-15,0 0 9 0,6 0-9 0,-6 0 8 16,0 0 0-16,0 0 0 0,0 0 0 0,0 0 0 16,0 0 6-16,0 0 1 0,0 0 0 0,0 0 0 15,0 0-7-15,0 0-8 0,0 0 11 0,0 0-11 32,0 2-40-32,0-2-16 0,0 0-2 0</inkml:trace>
  <inkml:trace contextRef="#ctx0" brushRef="#br0" timeOffset="1752.649">8601 13364 1086 0,'0'0'31'0,"0"0"6"0,0 0-29 0,-6 0-8 0,-3 3 0 0,9-3 0 31,0 0 84-31,-12 2 16 0,3-2 4 0,3 3 0 0,1 0-27 0,5-3-5 16,0 0 0-16,-9 2-1 0,9-2-11 0,-9 3-3 16,3 0 0-16,6-3 0 0,0 0-8 0,-9 2-1 15,9-2-1-15,-6 3 0 0,6-3-15 0,0 0-2 0,0 0-1 0,0 0 0 16,0 0-15-16,0 0-3 0,0 0-1 0,0 0 0 16,3 8-10-16,0-5 10 0,3 2-10 0,-6-5 10 15,6 0-10-15,3 2 8 0,3-2-8 0,-1 0 8 16,-2 0-8-16,6 0 8 0,0-2-8 0,0 2 8 15,0 0-8-15,3 0 0 0,-6-5 0 0,3 5 8 0,-1 0-8 0,-2 0 0 16,0-3 0-16,0 3-11 0,0 0 11 0,-3 3 8 16,3-3-8-16,-6 2 11 0,3-2-11 0,0 3-17 15,-3-3 4-15,-6 0 1 0,0 0 12 0,6 0 15 32,3 0-3-32,-4 0-1 0,-5 0-27 0,6 0-4 0,0 0-2 0,3 0 0 15,-3 0 22-15,-6 0-9 0,0 0 9 0,6-3 0 16,0 3-8-16,-6 0 8 0,0 0 0 0,3-2 0 15,-3 2-10-15,0 0 10 0,6 0-8 0,-6 0 8 16,0 0 0-16,0 0 0 0,0 0 0 0,0 0 0 16,0 0 0-16,0 0 0 0,0 0 0 0,0 0 0 15,0 0 0-15,0 0 0 0,0 0 0 0,0 0 0 0,0 0 0 0,0 0 0 16,0 0 0-16,0 0 0 0,3-6 0 0,-3 6-8 16,0 0 8-16,0 0-8 0,0 0 0 0,0 0 0 15,6 0 0-15,-6 0 0 0,0 0 8 0,0 0-12 0,0 0 12 0,0 0-12 16,0 0 12-16,0 0-8 0,0 0 8 0,0 0-8 15,0 0 8-15,0 0 0 0,0 0-9 0,0 0 9 16,-3 6 0-16,-3 1 0 0,0 4 0 0,0-3 0 16,0 0 0-16,0 2 0 0,0 1 0 0,-6 0 0 15,4 2 0-15,-4 0 0 0,3-2 0 0,-3 2 8 16,0 0-8-16,0-2 0 0,-3-1 0 0,3 1 0 0,0-1 0 16,0 1 0-16,0 0 9 0,1-3-9 0,-1 2 12 0,3-2-1 15,0 0-1-15,0-3 0 0,0 1 6 0,3-1 0 31,-3-2 1-31,0 2 0 0,3 0-1 0,6-5 0 0,-6 3 0 0,0-1 0 16,0 1-1-16,6-3-1 0,0 0 0 0,0 0 0 16,0 0-4-16,0 0-1 0,0 0 0 0,0 0 0 15,0 0-1-15,0 0-8 0,-3 0 12 0,3 0-4 16,0 0-8-16,0 0 0 0,0 0 0 0,0 0-11 16,0 0-89-16,0 0-19 0,0 0-3 0</inkml:trace>
  <inkml:trace contextRef="#ctx0" brushRef="#br0" timeOffset="10803.9365">4892 14370 723 0,'0'0'16'0,"0"0"3"0,3 7 1 0,3 1 0 0,-6-8-20 0,3 8 0 16,0 0 0-16,-3-8 0 0,0 0 44 0,6 8 5 15,-3-2 1-15,-3 1 0 0,0-1 6 0,0-1 2 32,0-5 0-32,0 0 0 0,0 0-16 0,3 5-3 0,-3-5-1 0,3 3 0 15,-3-3 24-15,0 0 5 0,0 0 1 0,0 0 0 16,0 0-14-16,0 0-2 0,0 0-1 0,0 0 0 15,0 0 5-15,0-5 0 0,-3 5 1 0,0-3 0 16,0-2-13-16,3 5-4 0,0 0 0 0,-3-6 0 16,0 1-26-16,0 0-6 0,0-3 0 0,0 0-8 15,0 0 20-15,0-3-2 0,3 4-1 0,-3-4 0 0,0 0 19 0,0 3 3 16,3-2 1-16,0-1 0 0,-3 1-28 0,3-1-4 16,-3 3-8-16,3-2 11 0,-3 2-11 0,1-3 10 0,-1 0-10 0,0 1 10 15,0 2-10-15,0-3 0 0,0 3 9 0,-3-2-9 16,3-1 8-16,-3 1-8 0,3-1 10 0,0 1-10 15,0-4 19-15,-3 1-3 0,3 2 0 0,0 1 0 32,-3-1-6-32,3-2-2 0,0 0 0 0,0 0 0 0,0 2 0 0,3-2-8 15,-3 2 12-15,-3 1-4 0,3-4-8 16,-3 4 10-16,6-1-10 0,-3 1 10 0,-3 2-1 0,3-6 0 16,0 4 0-16,-3-1 0 0,6 1-9 0,-3-1 0 15,0-2 0-15,0 2 0 0,0 1 8 0,0-1-8 16,-2 1 0-16,2-1 8 0,3 0 4 0,-6 1 0 15,3 2 0-15,0-3 0 0,0 3-12 0,0 0 0 0,3-2 9 0,-3 5-9 16,-3-3 0-16,3 0 9 0,0 0-9 0,0-3 0 16,3 6 8-16,-3-3-8 0,0 0 0 0,0-3 0 15,0 3 8-15,3 1-8 0,-3-4 0 0,0 0 0 16,3 1 0-16,-6-1 0 0,3 1 0 0,0-1 0 16,-3-2 0-16,0 2 8 0,3-2 0 0,0 0-8 15,-3 2 10-15,0-2-10 0,0 2 8 0,0-2-8 0,0 0 12 0,0 2-4 16,1 3 0-16,2-5 0 0,-3 3-8 0,0-4 0 0,0 4 9 15,0-3-9-15,0-1 0 0,3 1 0 0,-6 0 0 0,6 2 0 16,-3-2 0-16,0 0 8 0,0 0-8 0,3-1 0 16,-6 4 0-16,6-1 0 0,0 1 0 0,-3-1 8 15,0-2-8-15,0 2 0 0,0-2 8 0,0 2-8 32,3 1 0-32,-3-1 9 0,1 1-9 0,-1 2 0 0,6-3 11 15,-6 1-11-15,0-4 10 0,3 6-10 0,0-2 11 16,-3 2-11-16,0-3 12 0,0 1-12 0,0-1 12 0,3 1-4 15,3 2 0-15,-3-3-8 0,0 0 10 0,0 3-10 16,0-5 8-16,0 3-8 0,0-1 0 0,0 1 8 16,-3-4-8-16,3 4 0 0,3-4 8 0,-3 4-8 15,0-3 8-15,0 2-8 0,0 0 10 0,0 1-10 0,0-1 12 0,3-2-12 16,-3 3 9-16,-3-1-9 0,0 0 0 0,3 1 9 16,-3-1 1-16,4 1 0 0,-4-4 0 0,0 1 0 15,0 5 2-15,0-2 0 0,3-1 0 0,-3-2 0 16,3 0 0-16,-3 2 0 0,3-2 0 0,-3 2 0 15,3-2-12-15,0 2 8 0,-3-2-8 0,3 0 8 16,0 2-8-16,0-2 0 16,0 3 0-16,-3-1 0 0,3 0 0 0,-3-2 0 15,3 0 0-15,0 2 0 0,-3-2 0 0,3 0 0 16,-3 0 0-16,0 2 0 0,3 0 0 0,-2-2 0 16,2 0 0-16,0 2 0 0,-3-2 0 0,3 3 0 0,-3-1 8 15,3-2-8-15,-6 2 0 0,6 1 0 0,-3-4 0 0,0 4 0 16,0-3 0-16,0-1 0 0,0 1 0 0,0 0 8 15,-3 0 0-15,0-1-8 0,6 1 12 0,-6-3-4 16,3 3-8-16,-3-3 0 0,0 3-12 0,4-3 12 0,-1 3 0 16,0-3 0-16,-3 3 0 0,3 0 0 0,0-3 0 0,0 2 0 15,0-1 0-15,-3 1 8 0,0 1-8 0,0 0 0 16,3 0 0-16,-3 2 0 0,3-2 0 0,0 2 0 16,-3-2 0-16,3 0 0 0,-3 0 0 0,4-1 0 15,-1 1 9-15,0 3-9 0,-3-4 0 0,3 1 8 0,0 0-8 0,0 0 0 16,0 2 0-16,-3 0 9 0,6 1-9 0,0-3 0 15,-3 5 8-15,3-6-8 0,-3 4 0 0,3-1 0 16,0 1 0-16,-3-4 0 0,3 7 0 0,-3-4 0 16,3 0 8-16,-3 1-8 0,3-3 0 0,0 5 0 15,-3-3 0-15,1 0 0 0,2 4 0 0,0-4 0 32,0 3 0-32,0 0 0 0,-3-3 8 0,6 4-8 0,-3-1 0 0,0-3 0 15,0 3 0-15,0 0 0 0,0 0 8 0,0 0-8 16,0 0 0-16,-3 0 0 0,3 0 0 0,-3 1 0 15,3-1 8-15,0-3-8 0,0 3 0 0,-3 0 0 0,3 0 0 16,-3 0 0-16,3 0 0 0,0-2 0 0,0-1 8 16,0 3-8-16,-3 0 0 0,0 0 0 0,0-2 0 0,3 2 0 15,-3-5 0-15,3 2 0 0,-3 0 0 0,-2 1 0 16,5 2 0-16,-3-3 0 0,0 1 0 0,3 2 0 0,-3-3 8 16,0 3-8-16,0-2 0 0,3-1 0 0,-3 3 0 15,0-2 0-15,0-1 0 0,0 3 0 0,0-3 0 0,3 1 0 16,-6-1 0-16,6-2 0 0,-3 3 0 0,3-1 0 15,-3 0 0-15,0 1 0 0,3-1 0 0,0 1 0 16,0 2 0-16,0-3 0 16,-2 3 0-16,5 0 0 0,-6 0 0 0,3 0 0 15,0 0 0-15,0 0 8 0,0 3-8 0,0-3 0 16,3 3 9-16,-3-3-9 0,-3 3 0 0,3-1 9 16,3-2-9-16,-3 3 0 0,0-3 0 0,0 3 8 15,-3-3-8-15,6 3 0 0,-3-3 9 0,3 2-9 16,-9-4 0-16,6 5 8 0,0-3-8 0,0 2 0 15,0-2 9-15,0 3-9 0,0 0 12 0,3 0-12 0,0 5 12 0,-3-6-12 16,0 1 12-16,3 0-12 0,0 5 9 0,0-6-9 16,-3 1 0-16,3 5 9 0,0 0-9 0,0 0 0 15,-3-5 0-15,3 5 0 0,0 0 0 0,0 0 0 0,0 0 0 16,0 0 0-16,0 0 0 0,0 0-12 0,0 0 0 0,-3-3 1 31,-6 3-25-31,6-2-4 0,3 2-2 0,0 0 0 0,0 0-26 0,0 0-4 0,-9 5-2 0,6-3 0 16,3-2-33-16,0 0-6 0,0 0-2 0,0 0 0 15,0 0-72-15,0 0-14 0,-6-2-3 0,1-1-612 16</inkml:trace>
  <inkml:trace contextRef="#ctx0" brushRef="#br0" timeOffset="11457.3632">3413 10829 1026 0,'0'0'22'0,"0"0"5"0,0 0 1 0,-3-2 1 0,3 2-29 0,-3-6 0 0,0 1 0 0,3 3 0 16,-6-4 89-16,3 4 12 0,3 2 3 0,0 0 0 15,0 0-11-15,0 0-1 0,0 0-1 0,0 0 0 16,0 5-34-16,0 3-6 0,-3 0-2 0,3 2 0 16,3 4-12-16,-3-1-2 0,0 3-1 0,3 2 0 15,-3-2-8-15,3 3-2 0,0 2 0 0,0 0 0 0,0 0 12 0,0 0 1 16,0 0 1-16,3 3 0 0,-3-5-19 0,-3-1-4 16,3 3-1-16,0-5 0 0,0 0 3 0,0-3 1 15,-3 1 0-15,3-6 0 0,0 0-5 0,0-1-1 0,-3-7 0 0,0 0 0 16,0 0 8-16,0 0 2 0,0 0 0 0,0-7 0 15,-3-4-12-15,0 0-2 0,0-5-8 0,0 1 12 32,-3-1-12-32,3-3 0 0,0 1 0 0,0-1-10 15,-3-2 10-15,0 0 0 0,3-3 0 0,-3 0 8 0,6 0 0 16,-3 1 0-16,0 1 0 0,-3-1 0 0,3 1-8 0,0 4 9 16,0-3-9-16,0 5 10 0,0 0-10 0,-3 3 0 15,3 0 9-15,0 2-9 0,-3 3 9 0,6 0-9 16,0 8 12-16,0 0-12 0,-3-5 11 0,3 5-11 15,0 0 10-15,0 0-10 0,0 0 0 0,0 0 8 0,0 0-8 0,0 0 0 16,6 5 0-16,0 3 0 0,0 0 8 0,0 0-8 16,-3 0 0-16,6 2 0 0,-3 1 0 0,0 2 0 15,0-2 0-15,3 5 0 0,3-3 0 0,-3 3 0 16,3 0 0-16,6 0 0 0,-4 2-12 0,4 1 12 16,-3-1 0-16,0 1 0 0,0 2 8 0,0-3-8 15,3-2 0-15,0 0 0 0,-4 0 0 0,-2 0 0 0,3 0 0 0,-3-3 0 31,0 0 0-31,0-2 0 0,-3-1 8 0,0 1-8 16,0-1 0-16,-3-2 9 0,0 0 12 0,-3 0 3 16,3-2 0-16,-3 2 0 0,-3-8 8 0,0 5 3 0,0-5 0 15,0 5 0-15,-3 0 5 0,3-5 2 0,-3 6 0 16,-3-4 0-16,0 6-6 0,-3-2-2 0,0-1 0 0,0 0 0 16,-3 0-10-16,0 1-3 0,-3-1 0 0,3-2 0 15,-6 2-9-15,7 3-1 0,-4-3-1 0,0 0 0 16,0 1-10-16,3 2 12 0,0-3-12 0,3-2 12 0,0-1-12 15,-3 1 0-15,3 0 0 0,3-1 0 0,1 1 0 0,2 0 0 16,-6-1 0-16,6 1-11 16,3-3-19-16,0 0-4 0,0 0-1 0,-6 5 0 15,3-2-112-15,3-3-22 0,0 0-5 0,0 0-1 0</inkml:trace>
  <inkml:trace contextRef="#ctx0" brushRef="#br0" timeOffset="16263.111">945 11546 1482 0,'0'0'42'0,"0"0"9"0,0 0-41 0,0 0-10 0,0-5 0 0,0 5 0 15,0 0 12-15,6-5 1 0,-6 5 0 0,6-3 0 16,3 3 14-16,-3 3 2 0,0-1 1 0,3 4 0 15,-3-1 22 1,0 0 4-16,3 3 0 0,0 0 1 16,-6 3 6-16,6 2 1 0,0 0 0 0,-6 3 0 0,3 0-36 0,0 5-6 15,0 3-2-15,-3-3 0 0,2 0-6 0,-5 1-2 16,0-1 0-16,0-3 0 0,0-2-12 0,0-3 0 16,0 1 0-16,0-4 0 15,0 1-100-15,-5-6-25 0,2 0-6 0,3-2-687 16</inkml:trace>
  <inkml:trace contextRef="#ctx0" brushRef="#br0" timeOffset="16743.2381">841 11224 1576 0,'0'0'35'0,"0"0"7"0,-6-3 2 0,6 3 0 0,-9 0-36 0,-3 3-8 16,4-1 0-16,-1 1 0 0,0 0 28 0,-3 2 3 0,6-2 1 0,0 2 0 15,-9 3 2-15,9 0 1 0,-3 2 0 0,-6 1 0 16,9 2-9-16,-3 0-2 0,0 3 0 0,0 3 0 16,1-1 14-16,-1 3 2 0,3 3 1 0,-3 0 0 31,0 0-25-31,6 2-6 0,-6 1-1 0,9 2 0 0,-6 3-9 0,3 2 12 16,3 0-12-16,3 6 12 0,3-3-12 0,-3 5 0 15,3-2 0-15,6-3 0 0,-3 3 0 0,3-6 0 16,5 1 0-16,-5-4 0 0,9-1 0 0,-3-1 0 15,3-3-9-15,-6-2 9 0,6-6 0 0,5 4 0 16,-2-7 0-16,3-4 0 0,-3 0 0 0,6-6 0 16,-4-2 0-16,4-3 0 0,-6-6 9 0,3-2-1 0,2-2 0 0,-5-3 0 15,6-3 7-15,-3-6 1 0,6-1 0 0,-10-4 0 16,4-2 20-16,3-3 4 0,-9-2 0 0,-3-3 1 16,-1 0 5-16,-2-3 1 0,-6 3 0 0,0 0 0 15,-3 0-23-15,0 0-5 0,-6 3-1 0,0-1 0 0,-6 1 1 16,-3 2 0-16,3 3 0 0,-9-3 0 0,1 3 1 15,-7 0 1 1,-6 0 0-16,3 0 0 0,-6 2 4 0,-5 4 1 16,2 1 0-16,0 4 0 0,-3 2-6 0,4 5-2 15,-1 3 0-15,-6 6 0 0,6 2-18 0,-5 2 0 0,5 6 0 0,3 0 0 16,4 3 0-16,2 2 0 0,6 3 0 0,0 0 0 31,3 5-80-31,0 3-14 0,9 2-2 0</inkml:trace>
  <inkml:trace contextRef="#ctx0" brushRef="#br0" timeOffset="19414.1895">618 12740 1112 0,'0'0'24'0,"-3"-3"6"0,0-2 1 0,-3-1 0 0,3 4-31 0,3-3 0 15,-6-1 0-15,3-2 0 0,3 6 74 0,0 2 9 16,-3-6 1-16,3 6 1 0,0 0-12 0,0 0-2 16,0-5-1-16,0 5 0 0,0 0-20 0,0 0-4 15,0 0-1-15,0 0 0 0,0 0-20 0,0 11-4 16,0-1-1-16,6 1 0 0,0 2-20 0,-3 0 0 0,3 3 0 0,0 0 0 15,3 3 12-15,0 2-1 0,0 3-1 0,3-1 0 16,-3 4-10-16,0 2 0 0,-1 0 0 0,1 3 0 16,3-3 8-16,-3-3 0 0,-3 3 0 0,3-2 0 15,0-1 4-15,-3 1 0 0,6-1 0 0,-9-2 0 0,3 0 0 0,-3 0 0 16,0-6 0-16,3 3 0 0,3-2-12 0,-9-3 0 31,0 0 0-31,3-3 0 0,3-3 0 0,-3 1 0 16,-3-6 0-16,0 3 0 15,0-8-52-15,0 0-2 0,0 0-1 0,-3-2-517 0,3-1-104 0</inkml:trace>
  <inkml:trace contextRef="#ctx0" brushRef="#br0" timeOffset="20014.4655">612 12798 1566 0,'-9'-8'34'0,"9"5"7"0,-9 1 2 0,6-6 1 0,3 2-35 0,-6-1-9 16,3-1 0-16,3 0 0 0,-6-3 16 0,3 0 2 16,3 4 0-16,0-7 0 0,-6 4 19 0,6-1 4 0,6-2 1 0,-6 0 0 15,0-1 3-15,9-1 1 0,-6 1 0 0,3-2 0 16,-3 3-10-16,6 0-1 0,0 2-1 0,-3 1 0 16,9-1-34-16,-6 1 0 0,3 2 0 0,-3 0-9 15,6 3 9-15,-1-1 0 0,-2 4 0 0,0-4 0 16,6 6 0-16,-6-2 0 0,-3 4 0 0,-9-2 0 15,9 3 0-15,3 2 0 16,-3 1 0-16,0 4 0 0,3-2 8 0,-9 3-8 16,2 2 10-16,1 3-10 0,0 0 11 0,3 2-11 15,-9 1 12-15,0 2-12 0,0 0 10 0,0 3-10 0,0 0 8 0,0-1-8 16,-9 1 8-16,9 0-8 0,-9 0 8 0,1 0-8 16,-1-3 10-16,3 3-10 0,-3-3 12 0,0 0-12 15,0 0 31-15,0 0-1 0,0-2 0 0,3-1 0 16,-3 1-30-16,0-1 0 0,0-4 0 0,0-1 0 15,6-3 9-15,-6-2-9 0,6 3 8 0,-3-6-8 0,3 1 8 0,3-6-8 16,0 0 0-16,0 0 8 16,0 0-8-16,0 0 8 0,0 0-8 0,0-6 8 15,0 1-8-15,0 0 0 0,0-1 0 0,3-2 0 16,3 0 0-16,-3 1 0 0,6 1-9 0,-6-2 9 16,3 3 0-16,0-3 0 0,0 0-8 0,3 3 8 15,3 0 0-15,-3-1 0 0,0 1 0 0,3 2 0 16,0 1 0-16,0-1 0 0,2 0-8 0,-2 1 8 15,0 4 0-15,0 1 0 0,3 0 0 0,0 2 0 16,-3 0 0-16,3 3 0 0,-3 0 0 0,0 3 0 16,-1-3 0-16,4 2 0 0,-6-2 8 0,3 5-8 0,-3-2 0 15,0 0 9-15,3 2-9 0,-3-5 8 0,-3 2-8 16,3 1 0-16,0-3 0 0,-3 0 0 0,0 0 0 0,3 0 0 16,-4 0 0-16,1 0-11 15,0-1-25-15,3-1-4 0,-6-6-2 0,3 2-609 0,-6-2-121 0</inkml:trace>
  <inkml:trace contextRef="#ctx0" brushRef="#br0" timeOffset="20615.7097">1139 12922 1591 0,'0'0'35'0,"0"0"7"0,0 0 2 0,0 0 0 0,-6 6-35 0,3-4-9 0,3-2 0 0,0 0 0 16,0 0 54-16,-6 5 9 0,6-5 1 0,0 0 1 15,0 0-28-15,0 0-5 0,0 0-2 0,0 0 0 16,0 0-3-16,0 0-1 0,0 0 0 0,0 0 0 16,6 6-8-16,-6-6-2 0,3 2 0 0,3 1 0 15,-6-3 2-15,6 3 0 0,3-3 0 0,0 0 0 0,-3-3-6 16,0 0-2-16,3 1 0 0,2 2 0 0,4-6-2 0,-6 1-8 15,3 0 12-15,-3 0-4 0,0-1 4 0,3 1 0 16,-3 2 0-16,-9 3 0 0,15-5-12 0,0 0 0 0,-3 2-12 0,-1-2 12 16,-2 2 0-16,0 1 0 0,0 2 0 0,3 0 0 15,-6 0 0-15,-6 0 0 0,0 0 11 0,15 2-11 16,-6 1 0-16,-6 0 0 0,-3-3 0 0,6 5 0 16,0 3 8-1,0 0 1-15,-3 2 1 0,-3-2 0 0,3 3-10 0,-3-1 0 16,0 1 0-16,-3 0 0 0,0 4 12 0,-3-1-2 15,3 2-1-15,0-1 0 0,-3 4-9 0,3-3 10 16,-3 0-10-16,3-3 10 0,-3 5-10 0,0-2 0 16,0-2 0-16,3-1 8 0,-6 3-8 0,6-3 0 15,-3 0 0-15,3-2 0 0,3-1 0 0,0-2 8 16,-6 3-8-16,3-3 0 0,3-3 8 0,0-5-8 0,0 0 0 0,0 8 8 16,0-8-8-16,0 0 8 0,0 0-8 0,9 3 8 15,-6-1-8-15,6 1 0 0,0-3 0 0,0-3 8 16,3 3-8-16,-3-2 0 0,0-1 0 0,3-2 0 15,-3 2 0-15,3 0 0 0,-3 1 0 0,-1-4 0 16,4 1 0-16,-6 0 0 0,9 0 0 0,-6-1 0 0,-3 1-20 0,3 0 1 16,0-1 0-16,3-2 0 15,-3 0-23-15,-3 3-5 0,6-3-1 0,-3 3 0 16,-3 0-33-16,-1-3-7 0,4 2-2 0,0-1 0 16,-6-1-22-16,0 2-5 0,3-2-1 0</inkml:trace>
  <inkml:trace contextRef="#ctx0" brushRef="#br0" timeOffset="20885.192">1204 13134 1732 0,'0'0'49'0,"0"5"11"0,-3 1-48 0,3-6-12 0,0 0 0 0,-3 5 0 15,3-5 40-15,0 0 5 0,0 0 2 0,0 0 0 16,12 0-14-16,-3 0-2 16,-9 0-1-16,0 0 0 0,12-8 8 0,0 3 2 15,0-3 0-15,3 0 0 0,0 0 3 0,0 2 1 16,2-4 0-16,1 5 0 0,3-3-30 0,-6 0-6 16,6 2 0-16,-6-2-8 0,3 3 0 0,2 0 0 15,-2-3-10-15,3 0 10 16,-9 3-44-16,6-3-2 0,-3 0 0 0</inkml:trace>
  <inkml:trace contextRef="#ctx0" brushRef="#br0" timeOffset="25476.2449">1648 12155 1354 0,'-9'-11'38'0,"9"11"10"0,0 0-39 0,0 0-9 15,-3-8 0-15,3 1 0 0,0 1 56 0,0 6 8 16,0 0 3-16,0 0 0 15,-9-5-19-15,9 5-3 0,0 0-1 0,0 0 0 16,0 0-5-16,0 0-2 0,-3-3 0 0,3 3 0 16,-6 3-1-16,3 2 0 0,-3 1 0 0,3 1 0 15,-3 1-13-15,0 6-3 0,0 1-1 0,3 4 0 16,-3 0-19-16,0 4 0 0,4 4 0 0,-1-1 0 16,0 3 0-16,3 3 0 0,-6-3 0 0,6 3 0 0,0 0 9 0,0 2-1 15,6-2-8-15,-6 2 12 0,3-2 2 0,0 2 0 0,-1-2 0 0,1-3 0 16,0 0-14-16,3 0 0 0,-3-2 0 0,3-3 0 15,-3-3 0-15,6 0 0 0,-9 0 0 0,3-5 0 32,3 0-39-32,-3-3-4 0,3-2-1 0,0-3 0 15,0 0-18-15,-6-3-4 0,9-2-1 0,-3-1 0 16,0-2-33-16,3 0-8 0,-6-2 0 0</inkml:trace>
  <inkml:trace contextRef="#ctx0" brushRef="#br0" timeOffset="25906.4037">1880 12295 1803 0,'-3'3'40'0,"3"-3"8"0,-6 5 1 0,3 0 2 0,-6-2-41 0,3 2-10 15,0 1 0-15,-3-1 0 16,3 3 36-16,0-3 4 0,-2 0 2 0,8 3 0 0,-6 0-22 0,3 3-4 16,-6 0 0-16,9-1-1 0,-3 3-1 0,3 3 0 15,0 0 0-15,3 3 0 0,6-1-14 0,-9 3 0 16,9-2 0-16,-9 2 0 0,8 0 0 0,4-2 8 16,-3 2-8-16,3-3 0 0,-3 1 0 0,6-3 0 15,-6-3 0-15,9 0 0 0,-9-2 0 0,3-6 0 16,3 3 0-16,-1-5 0 0,-5-3 8 0,3 0 1 15,0-6 1-15,0 1 0 0,3-3 13 0,-9-2 2 16,9-4 1-16,-9-2 0 0,0-2 12 0,3-1 2 16,0-2 1-16,-6 0 0 0,2-3-1 0,-2 0-1 15,-3-2 0-15,-3 5 0 0,3 0-12 0,-2 2-3 16,-4 1 0-16,6-1 0 0,-9 1-10 0,-3 4-2 16,6 1-1-16,3 0 0 0,-9 0-11 0,3 2 10 15,3 3-10-15,-3 0 10 0,0 3-21 0,3 2-4 0,-9-2-1 0,9 5 0 16,-3-3-115-16,1 6-23 0,-1 0-5 0,0 2-821 15</inkml:trace>
  <inkml:trace contextRef="#ctx0" brushRef="#br0" timeOffset="26191.1754">1898 12613 1497 0,'-3'8'32'15,"3"-8"8"-15,0 0 0 0,-3-3 4 0,0 0-36 0,3-5-8 0,0 6 0 0,0 2 0 0,0 0 33 0,-6-3 5 16,3-2 1-16,3 5 0 0,3-5-15 0,-3 5-2 16,0 0-1-16,6-3 0 0,-3-2 7 0,3-1 0 15,0 4 1-15,0-4 0 0,3 4-12 0,0-1-2 16,-3-2-1-16,3 2 0 0,-3-2-14 0,-1 0 0 15,4 2 8-15,3-2-8 0,-3-1 0 0,0 1 0 16,0 0-12-16,3-1 12 0,-6-1-124 0,3 4-17 0,6-2-4 0</inkml:trace>
  <inkml:trace contextRef="#ctx0" brushRef="#br0" timeOffset="26406.8576">2231 12425 1411 0,'0'10'31'0,"0"-10"6"0,0 6 2 0,3 4 1 0,0-2-32 0,3 5-8 0,-6-2 0 0,6 5 0 16,-3-3 24-16,3 6 4 0,0-3 1 0,-3 2 0 16,3 3-13-16,0-2-2 0,-3 2-1 0,3-3 0 15,0 1-1-15,-6-3-1 0,6 0 0 0,-3 0 0 0,3-3-11 0,0-3 0 16,-6 1 0-16,3 0 0 15,3-6-62-15,-3-2-14 0,3 2-4 0</inkml:trace>
  <inkml:trace contextRef="#ctx0" brushRef="#br0" timeOffset="26822.2651">2053 11859 1666 0,'0'0'36'0,"0"0"8"0,0-8 2 0,-3 5 2 0,0-2-39 0,3-1-9 0,0 1 0 0,3 0 0 16,-3 2 63-16,0 3 10 0,6-5 3 0,0 5 0 0,3-3-38 0,2 3-7 16,1 0-2-16,6 3 0 0,0 2 1 0,3 1 0 15,0-1 0-15,0 3 0 0,2 0-10 0,4 5-1 16,-6-2-1-16,-3 4 0 0,3-1 0 0,-3 4 0 16,5 3 0-16,-8 3 0 0,0 0 8 0,0 5 2 15,0 5 0-15,-3 3 0 0,0 3-9 0,-3 2-2 16,0 1 0-16,0 2 0 15,-4 0-9-15,1 2-8 0,-6-2 9 0,3 3-9 16,0 2 0-16,0-2 0 0,-3-3 0 0,0 0 0 16,0-5-36-16,0-1-6 0,0-4-2 15,0-1-1003-15</inkml:trace>
  <inkml:trace contextRef="#ctx0" brushRef="#br0" timeOffset="60844.5548">4568 12327 1339 0,'0'0'29'0,"0"0"7"0,0 0 0 0,0 0 2 0,0 0-30 0,3 0-8 0,3 0 0 0,0 0 0 15,0 3 44-15,0-3 7 0,3 0 1 0,0 0 1 16,-1-3-29-16,4 3-5 0,3-3-2 0,-3 1 0 15,0-4-5-15,3 1 0 0,0 0-1 0,-3-1 0 16,3 1-11-16,0-3 12 0,-1 0-12 0,4 0 12 0,0 0-12 16,0 1 0-16,3-4 9 0,3 0-9 0,-1 1 11 0,1-3-3 15,6 2 0-15,0 0 0 0,3-2-8 0,-1 3 0 16,1-4 0-16,3 1 0 0,-4 0 0 0,4 0 0 16,-3-1 0-16,6 1 0 0,-1 0 0 0,4 0 0 31,0 2 0-31,2-2 0 0,4 2 0 0,0-2 0 0,-4 0 0 0,4-3 0 15,-4 0 0-15,4-2 0 0,0 2 0 0,2 0 0 16,4 3 0-16,-1-3 13 0,1 0-1 0,-3 3-1 16,-1-3-3-16,1 3 0 0,-1-3 0 0,4 2 0 15,0-1-8-15,2-1 0 0,4 0 0 0,-4 3 8 16,-5-3-8-16,2 0 0 0,1 0 0 0,0 0 0 16,5 0-8-16,-2 0 8 0,2 0-10 0,-2 1 10 0,-1-1-11 0,-2-3 11 0,2 1-12 15,1-1 12-15,3-2-10 0,2-3 10 16,-2 0-8-16,-1 3 8 0,-5-3 0 0,2 1-8 15,-2-1 8-15,2 0 0 0,1 0-8 0,2 0 8 16,1 0-8-16,-3 3 8 0,-7 0 0 0,1 0 0 0,-1 2 0 0,4 1 0 16,0-1 0-16,2 4 0 0,1-1 0 0,-4 0 0 31,-2-3 0-31,-1 1 0 0,-2-1 0 0,3-2 0 0,-4 3 0 16,4-4 0-16,-1 4 0 0,4-3 0 0,-3 0 0 15,-1-1 0-15,-5 1 0 0,0 3 0 16,-4-3 0-16,4-1 0 0,0 4 0 0,2-1 0 0,-2 1 0 0,2 2 0 15,-2 0 0-15,0 3 0 0,-4 0 0 0,-2-1-8 16,0-2 8-16,-1 3 0 0,1 3-17 0,-3-4 1 16,3 1 1-16,-1 3 0 0,-2-4-1 0,3 4-1 0,-4-3 0 0,1 2 0 15,-3 0 17-15,-3 3 0 0,-4-2-8 0,1 2 8 16,0 0 0-16,-3 0 0 0,0 0 0 0,2 0 0 16,-5 0 0-16,3 0 16 0,-3 3-4 0,3-3 0 15,-3 3 4-15,2-3 1 0,-2 3 0 0,-6-1 0 16,3 4-9-16,0-1-8 0,-3-2 9 0,0-1-9 15,2 4 0-15,-2-1 0 0,-3-2 0 0,6 2 0 0,-6-2 8 0,3 0-8 16,-6 2 0-16,3 0 0 0,0 1 16 0,-3-1-4 16,-1 0 0-16,4 1 0 0,0-1 3 0,0-2 0 15,3-1 0-15,-3 1 0 0,6-3-3 0,-3 3 0 16,0-6 0-16,-1 3 0 0,7 1-12 0,3-4 0 0,-3 0 8 0,3 1-8 16,0-3 0-16,2 5-10 0,-5-6 2 0,3 4 0 31,3-1 8-31,-3 1 0 0,2-1 0 0,-2 0 0 0,0 1 0 15,0-1 0-15,0 3 0 0,2 0 0 0,1-5 0 16,-3 5 0-16,0 0 0 0,-3-2 0 16,0 2 0-16,-1-3 0 0,1 3 0 0,0 0 0 0,-3 3 8 0,0-3-8 15,-3 3 8-15,0 0-8 0,-4-1 25 0,1 4 1 16,-3-4 0-16,-3 6 0 0,3-2-1 0,-9 2 0 16,6-3 0-16,-6 3 0 0,9-3-1 0,-3-2-1 0,3 5 0 15,-9 0 0-15,6-5-12 0,3 2-3 0,-3-2 0 0,0 2 0 16,3 1-8-16,0-4 0 0,-3 4 0 0,2-4 8 15,1 1-8-15,0 2 0 0,0-2 0 0,-3 0 0 16,3-1 0-16,-3 4 0 0,3-3 0 0,-3 2 0 16,0-2 0-16,3 2 0 0,0 0 0 0,-3 1 0 15,0-4 0 1,3 4 0-16,0-1 0 0,-1 3 8 0,1-5-8 0,3 2 8 16,-6-2-8-16,3 0 8 0,3 2-8 0,0-2 0 15,-6-1 0-15,9 4 0 0,-3-1 0 0,0 0 0 16,-3 1 0-16,0-1 0 0,2 3 0 0,-5 0 0 15,-6 0 0-15,0 0 0 0,9 0-10 0,0 0-1 0,0 3 0 0,-9-3 0 16,0 0-7-16,6 0-2 0,-6 0 0 0,6 0 0 16,-6 0-17-16,0 0-4 0,0 0-1 0,6 2 0 15,0 1-1-15,-6-3 0 0,0 0 0 0,0 0-487 16,6 3-98-16</inkml:trace>
  <inkml:trace contextRef="#ctx0" brushRef="#br0" timeOffset="61391.6097">11360 9811 1796 0,'0'0'40'0,"0"0"8"0,0 0 1 0,0 0 1 0,0 0-40 0,0 0-10 0,0 0 0 0,-3 0 0 16,-3 2 53-16,6-2 9 0,0 0 2 0,-2-2 0 15,-7 2-45-15,9 0-9 0,0 0-2 0,9-3 0 0,-1-2-8 16,-2 2 8-16,3 1-8 0,3-4 8 15,3 4-8-15,-3-4 0 0,6 1 0 0,-3 2 8 0,0-2-8 0,5 2 0 16,-5-2 0-16,3 5 0 0,0-5 0 0,-3 5-9 16,3-3 9-16,-6 1-13 0,3-1 4 0,-3 6 1 31,-1-3 0-31,1 0 0 0,-3 0 8 0,0 2 0 0,-9-2 0 16,0 0 0-16,12 3 0 0,-12-3 0 0,0 0 0 0,0 0 0 15,0 0 0-15,0 0 0 0,3 10 0 0,-3-2 0 16,-3 6 0-16,0-4 12 0,-3 1-4 0,3-1 0 15,-6 4-8-15,0-4 0 0,0 3 0 0,-3 1 0 16,4-1 0-16,-4 0 0 0,0 0 0 0,0 3 0 16,0 0 0-16,0 0 8 0,0-3-8 0,-3 3 8 0,3 0 2 0,-6 0 1 15,4-3 0-15,-4 6 0 0,3-4-2 0,-3 1 0 16,3-2 0-16,-3-1 0 0,6 0-9 0,-3 0 0 16,4 0 0-16,-1-2 8 0,-3 0-8 0,3-3 0 15,6 2 0-15,0-2 8 16,3 0-35-16,-3-3-7 0,3 1-2 0,0-1-884 0</inkml:trace>
  <inkml:trace contextRef="#ctx0" brushRef="#br0" timeOffset="62966.7155">6440 9578 1258 0,'0'0'36'0,"-3"-3"7"0,3-5-35 0,-3 6-8 0,0-4 0 0,3 1 0 16,-3 0 40-16,3 5 7 0,-3-5 1 0,3-1 0 15,3 1-12-15,0 0-1 0,0-1-1 0,0 1 0 16,3-3-15-16,-3 3-3 0,6 0-1 0,0-1 0 15,-3 1 3-15,6 0 1 0,-3 2 0 0,3 0 0 0,0 3-11 0,-1 0-8 16,1 3 12-16,0 0-12 0,0 2 11 0,0 3-11 16,-3 0 10-16,0 5-10 0,0-2 9 0,0 5-9 31,-3 2 8-31,3 1-8 0,-6 2 0 0,3 3 8 0,-3-1-8 0,0 1 0 16,-3 3 0-16,3-1 8 0,-3-2-8 0,-3 0 0 15,3-3 0-15,-3 0 8 0,0-2-8 0,0 2 0 16,-3-3 8-16,0 1-8 0,0-1 8 0,0-2-8 15,-3 0 16-15,-3 0-3 0,3-3 0 0,-3 0 0 16,-3 1 4-16,3-6 1 0,-2-1 0 0,-1 1 0 16,3-2 5-16,0-4 1 0,0-2 0 0,0 0 0 0,0-2-8 0,3-4-2 15,3-2 0-15,0 1 0 0,0-4-5 0,3 0-1 16,0 1 0-16,3-1 0 0,3 1-8 0,0 2 0 16,3-3 9-16,0 6-9 0,3 0 0 0,0-1 0 15,0 4 0-15,3-1 0 0,3 3-8 0,0 0 8 0,6 0-8 16,-4 0 8-16,1 0 0 0,0 0 0 0,0 0 0 0,0-3 0 31,-3 3 0-31,3-2-8 0,-4-1 8 0,4 0 0 16,0-2-13-16,-3 0 2 0,3-1 1 0,-3 1 0 15,0-3-39-15,-3 3-8 0,-1-6-2 0,1 3-481 16,0-2-96-16</inkml:trace>
  <inkml:trace contextRef="#ctx0" brushRef="#br0" timeOffset="63392.4925">6586 9091 1332 0,'-24'0'29'0,"12"3"7"0,-3-1 0 0,-2 1 1 0,-1 0-29 0,0-1-8 0,-3 4 0 0,0 2 0 0,3-1 38 0,-3 4 6 15,4-3 2-15,-1 5 0 0,3-2-1 0,0 2 0 16,3 0 0-16,0 3 0 0,0 0-32 0,3 3-13 15,-3 2 11-15,6 3-11 0,-2 2 16 0,5 3-4 16,-3 3 0-16,3 2 0 0,3 9 3 0,0-1 0 0,0 3 0 0,3 5 0 16,3 3-7-16,2-5-8 0,1-1 11 0,3-2-11 31,3 0 0-31,0 0 0 0,3-5 0 0,0 0 0 16,3-3 0-16,-1-6 0 0,4-1 0 0,-3-7 0 15,3 1-9-15,3-5-3 0,-3-1 0 0,-4-5 0 16,1-5 12-16,0-2-13 0,0-4 5 0,-3-4 8 15,0-4 9-15,-1-2 10 0,-2-5 1 0,3-5 1 0,-3-3 22 0,3-3 4 16,-3-5 1-16,3-3 0 0,-3-3 5 0,2-2 2 16,-2 3 0-16,-3 0 0 0,0-6-10 0,-3 3-1 15,-3-3-1-15,-3 3 0 0,-3 0-21 0,0 0-4 0,-6 0-1 0,-3 3 0 16,0 2-7-16,-3 0-2 0,0 3 0 0,-3 0 0 16,1 2-8-16,-1 4-11 0,-3-4 3 0,6 3 0 15,-3 3-140 1,0 3-27-16,3-1-5 0</inkml:trace>
  <inkml:trace contextRef="#ctx0" brushRef="#br0" timeOffset="64108.8563">7253 9385 1198 0,'0'0'26'0,"0"0"6"0,0 0 0 0,0 0 3 0,0 0-35 0,0 0 0 0,0 0 0 0,0 8 0 15,3 0 41-15,-3 0 2 0,3 0 0 0,-3 2 0 16,3 1-13-16,0 2-2 0,0 3-1 0,3 2 0 16,3 3 5-16,-4 6 0 0,7 2 1 0,-3 3 0 15,6 0-1-15,-3 5 0 0,0 0 0 0,0 0 0 16,0-3-16-16,0 3-3 0,0-2-1 0,0-1 0 0,-4 0-12 0,4 1 11 15,-3-4-11-15,3 1 10 0,0-3-10 0,-3-2 0 16,-3-1 0-16,0-2 8 0,3 0-8 0,-3 0 8 16,-3-6-8-16,0-2 8 0,3-3-8 0,-3 1 12 15,-3-4-12-15,3-5 12 0,-3 3-12 0,0-8-11 0,0 0 3 0,0 0-518 16,0 0-103-16</inkml:trace>
  <inkml:trace contextRef="#ctx0" brushRef="#br0" timeOffset="64646.2002">7223 9697 1638 0,'0'0'36'0,"-6"-3"7"0,-3 1 1 0,3-1 3 0,0-2-38 0,0-1-9 15,0-1 0-15,-3 1 0 16,3-2 40-16,0 0 7 0,3-2 1 0,1 2 0 16,-1 0-18-16,0 0-3 0,3-3-1 0,0 3 0 15,3-2-26-15,0-1 0 0,2 3 0 0,1-2 0 16,0-1 0-16,3 1 0 0,3 2 0 0,3 0 0 0,0 0 0 16,6 2 8-16,-3 4-8 0,5-1 12 0,1 3-12 0,3 3 0 15,3 2 0-15,3 3 8 0,-7 3-8 0,1-1 0 16,0 1 0-16,0 2 8 0,-3 3-8 0,-1 0 0 15,-2 0 0-15,0 2 8 0,0 1-8 0,-3 2 0 0,-3 0 0 0,0 3 8 16,-4-3 2-16,-2 3 0 0,0 0 0 0,-3-1 0 16,-6 1 16-16,0 3 3 0,0 2 1 0,-3 3 0 15,-3-1 7-15,3 4 2 0,-6-4 0 0,0 1 0 16,1 0-20-16,2-6-4 0,-6 1-1 0,3-3 0 16,0-3-14-16,-3-3 0 0,0 1 8 0,0-6-8 15,3 3-40-15,-3-5-10 0,0 2-2 0,-3-5-595 16,7 0-118-16</inkml:trace>
  <inkml:trace contextRef="#ctx0" brushRef="#br0" timeOffset="68677.3098">7922 9985 1172 0,'0'0'33'0,"0"0"7"0,0 0-32 0,0 0-8 0,0 0 0 0,-5-2 0 16,-1-1 52-16,6 3 8 0,0 0 1 0,0 0 1 15,-6-3-10-15,6 3-3 0,0 0 0 0,0 0 0 16,0 0-27-16,0 0-6 0,0 0 0 0,0 0-1 16,9 0 0-16,-1 0 0 0,-8 0 0 0,6 3 0 15,3 0 3-15,0-1 1 0,-3 4 0 0,3-1 0 0,-3 0-7 16,3 3 0-16,0 0-1 0,0 0 0 0,0 0-11 0,-3 3 8 16,3-3-8-16,-3-3 8 0,3 3-8 0,-3 0 8 0,0-3-8 0,-3 3 8 15,2 0-8-15,1 0 0 0,0-3 0 16,-3 0 8-16,3 1-16 0,-3-1-4 0,-3-5-1 0,6 5 0 31,-3 3-31-31,0-3-7 0,-3-5-1 0,6 6-431 0,-6-6-86 0</inkml:trace>
  <inkml:trace contextRef="#ctx0" brushRef="#br0" timeOffset="68978.0546">8110 9848 1314 0,'0'0'28'0,"0"0"7"0,0 0 1 0,0 0 1 0,-3 8-29 0,0-3-8 16,-3 3 0-16,3 0 0 0,0 2 73 0,0 1 14 31,0 2 2-31,3 3 1 0,-3 0-30 0,-3 5-7 15,3 0-1-15,0 1 0 0,0 4-20 0,-3 0-5 16,3 1-1-16,-3-1 0 0,3 3-13 0,-2-2-2 0,2-3-1 0,-3 0 0 16,0-3-2-16,0 0 0 0,3-3 0 0,-3 1 0 15,3-3-8-15,-3-3 0 0,3 0 0 0,3-2 0 32,-3-3-118-32,0 0-26 0,3-8-4 0</inkml:trace>
  <inkml:trace contextRef="#ctx0" brushRef="#br0" timeOffset="70911.8609">8053 10102 1086 0,'0'0'31'0,"0"0"6"0,0 0-29 0,0 0-8 0,0 0 0 0,0 0 0 16,-5 0 57-16,2 0 11 0,-3-5 1 0,6 5 1 15,0 0-24-15,0 0-5 0,-3 0-1 0,3 0 0 16,0 0-16-16,0 0-3 0,0 0-1 0,0 0 0 16,0 0 5-16,0 0 1 0,0 0 0 0,0 0 0 15,0 0 10 1,0 0 1-16,0 0 1 0,0 0 0 0,0 0-8 0,0 0-2 0,0 0 0 16,0 0 0-16,0 7-11 0,3 1-2 0,0 0-1 0,0-2 0 15,5-1-6-15,-8-5-8 0,3 8 11 0,3 0-11 16,3 0 0-16,-3 0 0 0,3-3 0 0,-3 3 0 15,-3 0 0-15,6 0 0 0,3 0 0 0,0-3 0 16,-3 0 0-16,0 1 0 0,0-1 0 0,0 0 0 16,2 3 0-16,-5-5 0 0,-6-3 0 0,12 2 0 0,-3 1 13 0,-9-3-4 15,0 0-1-15,6 3 0 0,3-3 9 0,-9 0 2 16,0 0 0-16,0 0 0 0,0 0 6 0,0 0 2 16,0 0 0-16,-3-3 0 0,0 0-16 0,3 3-3 15,0 0-8-15,0 0 12 0,-6 0-12 0,6 0-18 0,-6-2 4 16,6 2-612-1,0 0-122-15</inkml:trace>
  <inkml:trace contextRef="#ctx0" brushRef="#br0" timeOffset="73508.3921">8387 9213 993 0,'0'0'21'0,"0"0"5"0,0 0 1 0,-6 0 2 0,0 0-29 0,0 0 0 16,0 0 0-16,0 2 0 0,0-2 60 0,6 0 7 0,0 0 1 0,0 0 0 15,0 0-18-15,-3 6-3 0,-3 2-1 0,3 0 0 16,-3 2-10-16,3-2-3 0,0 3 0 0,0 2 0 16,-6 0-17-16,3 6-4 0,3 2-1 0,0 0 0 15,1-2-11-15,-4 2 0 0,0-5 0 0,6 5 8 16,0 5-8-16,-3 1 0 0,0 4 0 0,3-1 0 15,3 1 0-15,0 1 8 16,-6 0 0-16,3-6 0 0,3 1 8 0,0-1 0 0,-3-2 1 0,6 0 0 16,-6 0-6-16,3-1-2 0,-1-4 0 0,1-1 0 15,0 6-9-15,3-5 0 0,-3-3 0 0,3-6 0 16,0 3 0-16,-3 1 0 0,3-4 0 0,0 4 0 31,0-1-27-31,0-5-7 0,-6-8-2 0,0 0-441 0,9 8-89 0</inkml:trace>
  <inkml:trace contextRef="#ctx0" brushRef="#br0" timeOffset="74095.3634">8583 9546 1306 0,'3'3'28'0,"-3"-3"7"0,0-16 1 0,0 5 1 0,0 11-29 0,0 0-8 0,-3-8 0 0,-3-2 0 16,0 2 73-16,3-3 14 0,0 3 2 0,-3 0 1 15,3 1-27-15,1 1-6 0,-4 1-1 0,6 5 0 16,0 0-12-16,-6-8-4 0,0 8 0 0,6 0 0 15,0 0-10-15,0 0-2 0,-6 0-1 0,0 0 0 16,-3 5-11-16,3-2-3 0,0 8 0 0,0-4 0 16,-3 7-13-16,6 2 0 0,-3-1 0 0,3 4 0 0,-3-3 0 0,3 2 0 15,-3 6 0-15,3 0 0 0,0-3-8 0,0 3 8 16,3 0-12-16,0-3 12 0,3-3-8 0,0 1 8 16,-3-1 0-16,3-2 0 0,0-8 0 0,3 3-8 15,-3-1 8-15,6-2 0 0,-3-5-12 0,-6-3 2 16,6 0 0-16,-6 0 0 0,0 0 10 0,9 0 0 15,0-5 0-15,0-3-8 16,3 3 8-16,-3-1 8 0,-3-4-8 0,2-4 11 16,1-1-2-16,0-1 0 0,-6-3 0 0,3 1 0 15,3 2-9-15,-3 0 0 0,0 0 0 0,0 0 8 16,-3 3-8-16,0 2 0 0,0 1 0 0,0 2 8 16,-6 3-8-16,3 5 0 0,0 0 0 0,0 0 8 15,0-6-8-15,0 6 0 0,0 0 0 0,0 0 0 16,0 0 0-16,0 0 0 0,0 6 0 0,3 7 0 0,0-3 0 0,3 4 0 0,-6-4 0 0,3 1 8 15,3-6-8-15,-3 6 0 0,0-1 9 0,0 1-9 16,0-1 0-16,3 1 8 0,3 2-8 0,-3 0 0 16,3-2 0-16,-4-3-10 0,1 0 1 0,0-3 0 31,3 3-124-31,0-3-25 0,-3 3-5 0</inkml:trace>
  <inkml:trace contextRef="#ctx0" brushRef="#br0" timeOffset="74317.0688">8810 9626 1249 0,'0'0'27'0,"0"0"5"0,0 0 2 0,0 0 2 0,0 0-28 0,5 10-8 0,-2 1 0 0,-3 2 0 16,6-2 48-16,-6-1 8 0,3 3 1 0,0 1 1 15,0-1-30-15,-3-3-7 0,3 4-1 0,-3-1 0 16,3 0-20-16,3-5 0 0,-6-8-10 0,3 5-665 16</inkml:trace>
  <inkml:trace contextRef="#ctx0" brushRef="#br0" timeOffset="74664.2501">8628 8874 1720 0,'6'-13'38'0,"-6"13"8"0,0 0 2 0,0 0 0 0,0 0-39 0,0 0-9 0,0 0 0 0,0 0 0 16,6 0 56-16,6 0 8 0,0 5 3 0,0 0 0 16,5 1-45-16,4 4-9 0,-3 6-1 0,6-3-1 15,6 6-11-15,-1 0 0 0,1 2 0 0,3 0 8 16,0 3-8-16,-1 5 0 0,-2 3 0 0,3-1 8 16,-3 4-8-16,-6 2 8 15,-1 0-8-15,-5 2 8 0,0 1-8 0,-3 2 0 0,-6 3 0 0,-3 0 8 16,0 3-8-16,-3 0 0 0,-3 5 0 0,-6-1 8 15,0-4-21-15,-3 0-5 0,3-1-1 0,-3-2-871 16</inkml:trace>
  <inkml:trace contextRef="#ctx0" brushRef="#br0" timeOffset="97753.6269">13001 11964 1087 0,'0'0'24'0,"0"0"4"0,0 0 2 0,0 0 1 0,0 0-31 0,0 0 0 0,-3 6 0 0,3-6 0 16,-3 5 45-16,3-5 3 0,-6 0 1 0,6 0 0 31,0 0 4-31,-6 3 1 0,0-1 0 0,6-2 0 0,0 0 6 0,-6 0 0 15,6 0 1-15,-3 0 0 0,-3 3-5 0,6-3 0 16,-6 0-1-16,6 0 0 0,0 0-5 0,0 0-1 16,0 0 0-16,0 0 0 0,-6 0-5 0,6 0 0 15,0 0-1-15,0 0 0 0,0 0-3 0,0 0 0 16,0 0 0-16,0 0 0 0,3-5-2 0,0-3-1 16,0 0 0-16,0 3 0 0,3-6-9 0,-3 3-3 0,3 3 0 0,0-3 0 15,0 0-9-15,-3-3-1 0,3 3-1 0,-1-2 0 16,4-1-2-16,-3 1-1 0,3-4 0 0,-3 1 0 15,3 0-11-15,0 0 0 0,0-1 0 0,3-1 8 16,0-1 0-16,-3 0 0 0,3 3 0 0,3-3 0 16,-4 0-8-16,4 0 0 0,0 0 9 0,0 3-9 15,0 0 8-15,0-1-8 16,0 1 8-16,0 0-8 0,-3 2 14 0,2 1-2 16,1-1 0-16,0-2 0 0,0 2 0 0,0 1-1 15,-3-3 0-15,0 2 0 0,3 0-11 0,-3 1 12 16,-1-1-12-16,1 3 12 0,-3-2-12 0,3 2 0 0,-3-3 9 0,0 3-9 15,0-2 0-15,0-1 9 0,0 3-9 0,3-2 0 16,-3-1 8-16,0-2-8 0,0 0 0 0,2-1 0 16,1-2 11-16,0 3-11 0,0-5 10 0,-3 7-10 0,3 0 22 15,0 1-2-15,0-1 0 0,0-2 0 16,3 3-20-16,0-4-13 0,-1 4 1 0,4-6 1 0,0 3 11 0,0-1 0 16,-3 4 8-16,-3-1-8 0,3 1 8 0,-3-1-8 15,-1 3 8-15,1 0-8 0,-3 0 8 0,3 0-8 16,-3 0 8-16,0-2-8 0,0 4 11 0,-3-1-3 15,3-1 0-15,0 0 0 0,0 0 3 0,0 0 0 0,0-3 0 0,0 3 0 16,-1-2-3-16,1-1-8 0,0 1 12 0,0-4-4 16,3-2-8-16,-3 3 10 0,3-3-10 0,3 0 10 15,-6 3-10-15,3-3 0 0,0 0 9 0,0 1-9 16,-1 1 0-16,-2 1 0 0,3 0 0 0,-3 0 8 16,3 2-8-16,0-2 0 0,-3 0 0 0,3 2 8 31,0-2-8-31,-3 2 0 0,0 1 0 0,0-4 0 0,2 6 0 0,-2-5 0 15,3 3 0-15,-3-4 0 0,0 4 0 0,3-1 0 16,0-2 0-16,-3 0 0 0,3 0 0 0,-3 2 0 16,3-5 0-16,-3 0 0 0,2 3 0 0,1-3 0 0,0 0 0 0,0 3 0 15,0-3 0-15,0 6 0 0,0-6 0 0,0 2 0 16,3 1 0-16,-3-3 0 0,-1 6 0 0,1-3 0 16,-3-1 0-16,3 1 0 0,-3 3 0 0,0-4 0 0,0 1 0 15,3 0 0-15,0 2 0 0,0-2 0 16,0 0 0-16,0 2 0 0,2-2 0 0,1 0 0 0,0 0 0 0,-3 2 0 15,0-2 0-15,3 2 0 0,0-2 0 0,-3 2 0 16,0 1 0-16,-1-4 0 0,1 4 0 0,0-1 0 16,-3 1 0-16,3 2 0 0,-3-5 0 0,3 2 0 31,-3 0 0-31,0 1 0 0,0-1 0 0,3 1 0 0,-3 2 0 0,0-3 8 16,2 1-8-16,-2-1 0 0,0 3 0 0,3-3 0 15,-3 1 0-15,3-1 0 0,-3 1 0 0,0-1 0 16,0 1 0-16,0-1 0 0,-3 0 0 0,3 3 8 15,0-2-8-15,0-1 0 0,2 3 0 0,-5-2 8 16,0 2-8-16,3 3 0 0,0-3 0 0,-3 0 0 16,3 0 0-16,0 0 0 0,0 2 0 0,0-1 8 0,0 1-8 0,-3 1 0 15,0-3 0-15,3 0 0 0,0 3 0 0,-1-1 8 16,-5 1-8-16,6 0 0 0,0 0 0 0,-3-1 0 16,3-2 0-16,-3 3 8 0,3 0-8 0,-3 0 0 0,3-1 0 0,-3 1 0 15,0-3 0-15,0 0 8 0,0 0-8 0,0 3 0 16,3-3 8-16,-3 0-8 0,-3 3 10 0,6-3-10 15,-7 0 8-15,4 2-8 0,0-1 0 0,0 1 9 0,0 1-9 16,0-3 8-16,0-3-8 0,0 6 8 16,-3 0-8-16,3 0 8 0,0-1-8 0,-3-2 8 0,3 3-8 0,-3 0 0 15,3-1 0-15,-3 4 0 0,3-3 0 0,0-1 8 16,-3 4-8-16,0-4 0 0,3 4 0 0,-6 2 0 16,0 0 0-16,3-6 0 0,3 1 0 0,-3 5 8 31,-3 0-8-31,0 0 0 0,0 0 0 0,0 0 0 0,0 0 8 0,0 0-8 15,0 0 0-15,6-3 0 0,-6 3 9 0,0 0-9 16,0 0 8-16,0 0-8 0,0 0 10 0,0 0-10 16,0 0 8-16,0 0-8 0,0 0 0 0,0 0 0 15,3 0 0-15,-3 0 8 0,0 0-8 0,0 0 0 16,0 0 0-16,0 0 0 0,0 0 0 0,0 0 0 16,0 0-108-16,0 0-16 0,0 0-2 0,8-5-760 0,-2 0-152 15</inkml:trace>
  <inkml:trace contextRef="#ctx0" brushRef="#br0" timeOffset="98637.3399">15242 9411 1238 0,'0'0'27'0,"0"0"5"0,0 0 2 0,0 0 2 0,-3 0-36 0,3 0 0 15,0 0 0-15,-6-2 0 16,0-1 91-16,3 0 11 0,3 3 2 0,0 0 1 0,-6-2-21 0,-3-1-5 16,3 3-1-16,6 0 0 0,0 0-11 0,-6 0-3 15,0 3 0-15,-3-1 0 0,3-2-13 0,-3 3-3 16,1 0-1-16,-1 2 0 0,0 0-11 0,-3 0-1 16,3-2-1-16,-3 5 0 0,-3 0 1 0,3 0 0 0,0-3 0 0,-3 6 0 15,0-1-3-15,4 4-1 0,-7-6 0 0,6-1 0 16,0 1-3-16,3 0-1 0,0 0 0 0,0 0 0 15,3-2-11-15,0-1-1 0,3 0-1 0,3-5 0 16,0 0-6-16,0 0-8 0,0 0 11 0,0 0-11 16,0 0 34-16,12 3 0 0,3-3 0 0,3-3 0 15,0 0-34-15,0-2 0 16,2-3 0-16,1-2 0 0,0-4 0 0,0 1 12 16,0-3-4-16,3 0-8 0,-4 3 12 0,1 0-12 15,-3-3 12-15,0 6-12 0,0-4 12 0,0 1-12 16,-3 2 12-16,2 1-12 0,-5-1 12 0,0 3-4 0,0 3 0 0,-3-3-8 15,0 3 10-15,0 0-10 0,-3 2 8 0,0 0-8 16,0 1 8-16,-6 2-8 0,0 0 8 0,6 0-8 16,-6 0 8-16,0 0-8 0,0 0 0 0,0 0 8 15,6 5-8-15,-3 3 0 0,0-3 0 0,-3 3 0 16,0-8 0-16,0 8 0 0,0 0 0 0,0 0 0 0,-3 2 0 16,0 1 0-16,3 0 0 0,-3-1 0 0,-3 3 0 0,3 1 0 15,0 2 0-15,0-1 0 0,3 1 0 0,-3 3 0 16,-3-3 0-16,3 0 0 0,0 2 0 15,-3 3 0-15,3-2 0 0,-3-1 0 0,3 1 0 0,-3-1 0 0,0-2 0 0,0 3 0 16,3-3 0-16,-3 0 8 0,3-1-8 0,0-1 0 16,0-4 0-16,-3 1 0 0,3-1 8 0,0 1-8 15,3-3 0-15,-3-3 0 0,-2 0 9 0,2 1-9 16,3-6 0-16,0 0 0 0,0 0 0 0,0 0 8 16,0 0-19-16,0 0-3 0,0 0-1 0,0 0 0 31,0 0-136-31,0 0-27 0,0 0-6 0</inkml:trace>
  <inkml:trace contextRef="#ctx0" brushRef="#br0" timeOffset="102402.546">12527 11999 1018 0,'0'0'22'0,"0"0"5"0,0 0 1 0,0 0 1 0,0 0-29 0,6 3 0 15,0-1 0-15,-6-2 0 0,0 0 92 0,0 0 12 16,0 0 2-16,0 0 1 0,0 0-40 0,6 3-8 0,-6-3-2 0,0 0 0 15,0 0 6-15,0 0 1 0,0 0 0 0,0 0 0 16,0 0 4-16,0 0 2 0,0 0 0 0,0 0 0 16,0 0-22-16,0 0-5 0,0 0-1 0,0 0 0 15,0 0-6-15,0 0-2 0,0 0 0 0,0 0 0 16,0 0-9-16,0 0-1 0,-3-5-1 0,-3-1 0 16,6 1-5-16,-3-3-1 0,-3 3 0 0,3-3 0 0,-3 2-1 0,3-1 0 15,-3-1 0-15,0-3 0 0,0 3 0 0,1-3 0 16,-1 4 0-16,-3-1 0 0,3-3 8 0,-3 3 2 15,3 0 0-15,-3-2 0 0,3-4-11 0,-3 4-3 16,0-1 0-16,-3-2 0 0,3 0 4 0,0-1 0 0,-3 1 0 16,0 0 0-16,4 0 0 0,-4-3 0 0,0 5 0 0,-3-2 0 31,3 0 1-31,0-3 1 0,-3 3 0 0,3 0 0 16,-3-1-10-16,3 1-8 0,4 0 9 0,-4 0-9 15,0-3-35-15,0 3-13 0,0-1-2 0,0 1-1 16,0 0 103-16,0 0 21 0,-3-3 4 0,3 0 1 0,-2 0-54 0,2 0-12 15,0 0-1-15,-3 0-1 0,3 0 2 0,-3 1 0 16,0-1 0-16,3-3 0 0,-3 6-1 0,0-3 0 16,4 0 0-16,-4 3 0 0,0 0-3 0,0 0-8 0,0-1 12 0,3 1-4 15,-3 0-8-15,0 2 8 0,0-2-8 0,1 2 8 16,2-2-8-16,-3 3 0 0,0-4 0 0,3 4 8 16,-3-1-8-16,3 1 0 0,0-1 0 0,0 1 8 15,-2-1-8-15,2 0 0 0,0-2 0 0,-3 3 8 16,0-1-8-16,3 0 0 0,0 1 9 0,0-3-9 15,-3 2 8 1,3 0-8-16,1 1 10 0,-4-3-10 0,3-1 10 0,0 4-10 16,-3-1 10-16,3-2-10 0,0 2 8 0,0 1-8 15,-3-3 0-15,3 2 0 0,1-2 8 0,-4 5-8 16,0-3 0-16,0-2 0 0,0 2 0 0,-3 1 0 0,3-1 0 16,-3 1 0-16,4-1 0 0,-1 0 0 0,3 1 8 0,0-1-8 15,-3-2 0-15,0 3 0 0,0-1 0 0,0 0 0 16,0 1 0-16,1-1 8 0,2 1-8 0,-3 2 0 15,0-3 0-15,0 0 0 0,3 1 0 0,-3 2 0 16,0-5 8-16,3 2-8 0,-2 3 0 0,2-2 0 16,0-1 0-16,0-2 8 0,-3 2-8 0,3-2 0 0,-3 0 0 0,3 0-10 15,0-1 2-15,-3 4 0 0,4-3 8 0,-1 2 0 16,-3-2 0-16,3-1 0 0,0 1 0 0,0 0 0 16,-3-3 0-16,3 0 0 0,-3 3 0 0,3-3 0 0,1 0 0 0,-4 3 0 15,0-3 0-15,0 3 0 0,3-3 0 0,-3 3 0 16,-3 0 0-16,3 2 12 0,0 0-2 0,1 1-1 15,-1-3-9-15,-3 2 0 0,3-2 0 0,0 2 8 16,0 1-8-16,0-1 0 0,-3-2 0 0,7 2 0 16,-4 1 0-16,0-1 0 0,-3 1 0 0,0-4 0 31,3 4 0-31,0-4 0 0,-3 7 0 0,4-7 0 0,-4 1 0 0,3 2 0 16,6 1 0-16,-3-1 0 0,0-2 0 0,0 0 0 15,0 2 0-15,-3 1 0 0,3-4 0 0,1 1 0 16,-1 3 0-16,0-1 0 0,0 0 0 0,3 1 0 15,-3-1 0-15,6 1 0 0,-3 2 0 0,0 0 0 0,0 0 0 0,3 0 0 16,-3 0 0-16,0 0 0 0,4 0 0 0,-4 3 0 16,3-3 0-16,0 3 0 0,0-1 8 0,3 1-8 15,-3 0 0-15,0-1 0 0,3 1 0 0,-3 0 0 16,3 0 0-16,-3-3 0 0,3 5 0 0,0-2 0 16,-3-1 0-16,3 1 0 0,-3 0 0 0,0-3 0 0,0 3 0 0,0-3 0 15,0 2 0-15,3 1 0 0,-3 0 0 0,0 0 0 16,3-1 0-16,0 4 0 0,-2-4 0 0,2 1 0 31,-3 0 0-31,3 2 0 0,0-2 0 0,0-1 0 0,0 4 0 0,0-3 0 16,0-1 0-16,0 1 0 0,-3 0 0 0,3 2 0 15,-3-2 0-15,3-1 0 0,0 1 0 0,-3 3 0 16,0-6 0-16,3 2 0 0,-3 4 0 0,3-4 0 16,-3 1 0-16,3-3 0 0,0 5 0 0,0 1 0 15,0-3 0-15,0-1 0 0,-3 4 0 0,6 2 0 16,0 0 0-16,-3-6 0 0,-3 4 0 0,6 2 0 0,0 0 15 0,-3-6 1 15,0 4 0-15,0-1 0 0,1-2-27 0,2 5-5 16,-3-6 0-16,0 1-1 0,-3 0 17 0,6 5 0 16,0 0 0-16,0 0 0 0,-3-3 0 0,3 3 0 0,0 0 0 15,0 0 0-15,0 0 0 0,0 0 0 0,0 0 0 0,0 0 0 16,0 0 0-16,0 0 0 0,0 0 0 0,0 0 0 16,6 3 0-16,0 2 0 0,-1 0 0 0,-5-5 0 15,0 0 0-15,9 11-8 0,-3-3 8 0,3 3 0 16,0-1 0-16,-3 1 0 0,3 2-8 0,0 0 8 15,0-2 0-15,0 2 0 0,-3 0-8 0,0 0 8 0,3 1 0 0,-3 2-8 16,0-3 8-16,0 0 0 0,0 0-12 0,-1 1 12 16,1-4-12-16,0 3 12 0,-3 1-10 0,3-4 10 31,-3 1-8-31,0-1 8 0,0-2-8 0,0 0 8 0,0 0-8 16,-3 0 8-16,3-3-9 0,-3-5 9 0,0 0-10 0,0 0 10 15,0 0-8-15,0 0 8 0,0 0 0 0,0 0-9 16,0 0 9-16,0 0-8 0,0 0 8 0,0 0-8 15,-6 0 8-15,-3 0 0 0,0-5 0 0,3 0-8 16,-3-3 8-16,1 0 0 0,2 0 0 0,-3-3-8 16,0-2 8-16,0 0 0 0,0 0 0 0,0-1 0 0,-3-1 0 0,3-1 0 15,-6-3 0-15,6 3-8 0,-3-2 8 0,3-1 0 16,-2 6 0-16,5-5 0 0,0 4 0 0,-3-2 0 16,0 1 0-16,3-1 0 0,0 5 0 0,0-2 0 15,3 2 0-15,-3 1 0 0,0 4 0 0,3-2 0 0,3 8 0 0,0-5 8 16,-3 0-8-16,3 5 0 0,0 0 0 0,0 0 0 31,0 0 0-31,0 0 0 0,0 0 0 0,0 0 0 16,0 0 0-16,0 0 0 0,0 0 0 0,0 0 0 15,0 0 0-15,0 0 0 0,6-3 0 0,0 3 0 16,-6 0 0-16,0 0 0 0,0 0 0 0,0 0 8 0,0 0-8 0,12 8 0 16,-3 0 0-16,3-3 0 0,0 1 0 0,0 2 0 15,-1 0 0-15,4-1 0 0,-3-1 0 0,6 2 0 16,-3-3 0-16,0 0-8 0,3 3 8 0,0 0-8 0,-1-3 8 0,-2 1-8 15,3-1 8-15,-3 0 0 0,3 1 0 0,0-1-8 16,-3 0 8-16,0 1 0 0,-1-1 0 0,1 3 0 16,3-6 0-16,-3 1 0 0,-3 0 0 0,0 2 0 15,0 0 0-15,-3-2 0 0,3 2 0 0,-3 0 0 16,-3 1 0-16,2-1 8 0,-2 0-8 0,-3 1 0 16,3-1 0-16,0 3 9 0,-3-3-9 0,-3 3 0 0,0-3 11 0,0 3-11 15,0-2 10-15,-3 2-10 0,-3 2 14 0,3-5-3 16,-3 3-1-16,-3 0 0 0,4 0 2 0,-4 0 1 15,-3 0 0-15,0 3 0 0,3-3-5 0,-3 0-8 16,0-3 11-16,0 0-11 0,3 0 8 0,0 1-8 16,0-1 0-16,3-2 0 0,-3 2 0 0,4 0 0 0,-4-2 0 0,3 0 0 31,0-1 0-31,6-2 0 0,-6 6-11 0,3-4 11 16,0 1-25-16,3-3 1 0,0 0 1 0,0 0 0 15,0 0-25-15,0 0-6 0,0 0-1 0,0 0 0 16,0 0-137-16,0 0-27 0,0 0-5 0</inkml:trace>
  <inkml:trace contextRef="#ctx0" brushRef="#br0" timeOffset="104856.6857">12462 9065 1537 0,'0'0'33'0,"0"0"7"0,0 0 2 0,-3 2 2 0,-3 1-35 0,6-3-9 16,0 0 0-16,0 0 0 0,0 0 38 0,0 0 6 16,-6 0 0-16,6 0 1 0,-3-3 2 0,3 3 0 0,-3-5 0 0,3-3 0 15,-3 3-2-15,3-3 0 0,0 0 0 0,3-3 0 16,-3 3-13-16,3-2-4 0,3-1 0 0,0 1 0 16,0-1 4-16,0 0 1 0,0 4 0 0,3-4 0 15,0 3-15-15,-4 0-3 0,4 0-1 0,0 3 0 16,0 0-14-16,-3-1 0 0,0 4 0 0,3-1 0 15,-3 0 0-15,0 3 0 16,0 0 0-16,3 0 0 0,-9 0 0 0,6 3 0 16,0 2 0-16,-3 1 0 0,0 1 0 0,0 1 0 0,-3 0 0 15,0 3 0-15,0 0 0 0,-3 2 0 0,0 3 0 16,0-3 0-16,0 3 0 0,0 0 0 0,-3 2 0 0,3-2 0 16,-3 0 0-16,3-3 0 0,-3 3 0 0,3-3 0 15,0 0 0-15,0-2 0 0,0 0 0 0,0-3 0 16,0-1 0-16,3-7 0 0,0 0 8 0,0 0-8 0,0 0 0 0,0 0 0 15,0 0 0-15,0 0 0 0,0 0 0 0,0 0-12 16,9 0 12-16,-3-2-10 0,3 2 10 0,0-3 0 16,0 3-9-16,0 3 9 0,0-3-12 0,3 2 3 15,-3 1 0-15,2 2 0 0,-2 1 0 0,3-1 0 16,-3 3 0-16,3-3 0 0,-3 3 9 0,0 3 0 0,-3-3 0 16,0 2-8-16,0 1 8 0,0-1 0 0,-3 6 0 0,-3-2 0 15,0-4 0-15,0 3 12 0,-6 1-2 0,3-1-1 16,-3 0 10-16,0-2 1 0,0 2 1 0,-3-3 0 15,0 4-1-15,0-4 0 0,0 1 0 0,0-3 0 16,-3 0-8-16,3 0-3 0,-2 0 0 0,-1-3 0 0,6 0-9 16,-3 0 8-16,3 1-8 0,0-4 8 31,-3 1-52-31,3 0-12 0,6-3-1 0,0 0-963 16</inkml:trace>
  <inkml:trace contextRef="#ctx0" brushRef="#br0" timeOffset="105487.9828">12614 8707 1677 0,'0'0'36'0,"-6"-2"8"0,3-1 2 0,-3 1 2 15,0-4-38-15,-3 1-10 0,3 2 0 0,-3-2 0 0,0 0 33 0,0 2 5 16,0 0 1-16,-3 1 0 0,0-1-12 0,0 0-3 15,-2 3 0-15,-1 0 0 0,0 0 17 0,0 6 3 0,0-4 1 0,0 6 0 16,0 0-17-16,0 0-3 0,0 5-1 0,1-2 0 16,-1 2-12-16,3 3-2 0,0 0-1 0,-3 3 0 15,3 2-9-15,0 0 0 0,0 5 0 0,3-2 8 16,-3 0-8-16,4 2 8 0,2 4-8 0,0 1 8 16,0 4 2-16,6-1 0 0,-3 3 0 0,6 3 0 0,0-3-10 15,6 3 0-15,-3-3 0 0,5 2 0 0,1-2 0 0,6-2 0 16,-3 2 0-16,6 0 0 0,0-3 0 0,3 1-11 15,-4-4 11-15,7-2-12 0,0-5-1 0,0-3-1 16,-3-2 0-16,-1-3 0 0,1-3 14 0,-3-5-12 16,0-3 12-16,3 1-12 0,-1-9 12 0,1 0 0 31,-3-5 0-31,6-5 0 0,0-3 9 0,-1-5 8 0,-2-5 2 0,3-1 0 16,-6-5 11-16,3-2 2 0,-3 2 1 0,-4-5 0 15,1-3 14-15,-3 1 2 0,-3-4 1 0,-3 1 0 16,-3-3-10-16,-3 0-1 0,0 3-1 0,-6 2 0 15,-3 3-14-15,-3 3-2 0,-3-1-1 0,-3 1 0 16,-6 0 2-16,1 4 0 0,-4 1 0 0,-6 6 0 0,0 1-23 16,0 1 0-16,4 5 0 0,-1 3 8 0,0 2-24 0,3 6-4 15,3 0 0-15,1 5-1 16,-1 0-19-16,3 3-3 0,3 2-1 0,0 0-739 0,3 3-148 0</inkml:trace>
  <inkml:trace contextRef="#ctx0" brushRef="#br0" timeOffset="106087.9183">12887 8289 1082 0,'0'0'30'0,"0"0"8"0,0 0-30 0,0 0-8 16,0 0 0-16,0 0 0 0,0 0 39 0,0 0 6 0,0 0 2 0,-3 6 0 15,0-4-11-15,3-2-3 0,-3 8 0 0,6 0 0 16,-3 0 22-16,6 5 4 0,0 1 1 0,3-1 0 16,0 5-12-16,0 4-1 0,3-4-1 0,-3 6 0 15,3-3-22-15,-3 0-4 0,0 3 0 0,-3 0-1 16,0 2 2-16,3 3 1 0,-3-2 0 0,-3 2 0 15,2 0-3-15,1-2-1 16,0-1 0-16,-3 0 0 0,0-4-6 0,3 1-2 16,-3-4 0-16,0-1 0 0,0-2-10 0,0 0 0 0,-3-5 0 0,3 2 0 31,-3-5-40-31,3-3-9 0,-3-5-3 0,0 0-498 0,0 0-100 0</inkml:trace>
  <inkml:trace contextRef="#ctx0" brushRef="#br0" timeOffset="106640.814">12810 8229 1767 0,'0'0'39'0,"-3"-6"8"0,3 1 1 0,-3-3 2 0,0-3-40 0,3 4-10 16,-3-4 0-16,3 3 0 0,0-5 36 0,0 2 4 0,3-2 2 0,0 2 0 15,0-2-6-15,3 3 0 0,0-1-1 0,0 0 0 16,0 1 3-16,3 2 1 0,0-3 0 0,0 1 0 15,3-1-6-15,-1 1-1 0,4 2 0 0,0 0 0 16,0 2-20-16,0 4-4 0,-3-4 0 0,0 6-8 16,0 0 8-16,0 6-8 0,-3-1 0 0,-1 0 0 15,-2 3 8-15,3 0-8 16,-3-3 0-16,0 6 0 0,0 0 8 0,-3 2-8 16,-3 3 0-16,0 0 0 0,0 2 8 0,-3 3-8 0,0 0 0 0,0 3 0 15,0 3 0-15,-3-1 0 0,3 3 8 0,0 0-8 16,-3-2 0-16,3-1 0 0,-3 1 0 0,4-3 0 15,-1-1 0-15,-3-1 0 0,3-4 0 0,3-2 0 16,-3-3 0-16,0-2 0 0,3-3 0 0,0 0 0 16,0-8-13-16,0 0 3 0,0 0 1 0,0 0 0 15,0 0 9-15,6 0-13 0,0-3 5 0,0-2 8 0,2-1-11 0,-2 1 11 16,3 0-8-16,-3 0 8 0,3-1 0 0,0 1 0 16,0 0 0-16,3 2-8 0,-3 0 8 0,0 3-8 15,3 3 8-15,0 2-8 0,-3-2 8 0,2 5 0 16,1 0 0-16,-3 2-8 0,3 1 8 0,0 0 0 15,-3 2 0-15,0 3-8 16,3 0 8-16,-3-3 0 0,0 3 0 0,0 2 0 16,0-2 8-16,0 3-8 0,-1-1 8 0,1-2-8 15,0 3 12-15,-3-6-1 0,3 3-1 0,0-6 0 16,0 3-10-16,0-5 8 0,0 0-8 0,0 0 8 16,0 0-8-16,0 0 0 0,-3-3 0 0,3-2 0 15,-3 2-12-15,2-5-5 0,-2 3-1 0,0-3 0 16,0-3-96-16,0 1-19 0,3-4-4 0</inkml:trace>
  <inkml:trace contextRef="#ctx0" brushRef="#br0" timeOffset="107341.3922">13399 8430 1684 0,'0'0'37'0,"0"0"8"0,0 0 2 0,0 0 0 0,0 0-38 0,0 0-9 0,0 0 0 0,0 0 0 0,0 0 60 0,0 0 11 15,0 0 1-15,0-6 1 0,0 6-30 0,3-8-7 0,0 3 0 0,0-3-1 16,3 3 2-16,0-3 1 0,0 3 0 0,3-3 0 16,-3 2-11-16,3-2-3 0,-3 3 0 0,3-3 0 15,0 3-9-15,0 0-3 0,0-1 0 0,0 1 0 16,-1 0-12-16,1 0 0 0,0 2 8 0,3 0-8 31,-3-2 0-31,0 5 0 0,-3-3 0 0,3 3 0 16,-3 0 0-16,0 3 8 0,-6-3-8 0,6 3 0 0,-6-3 12 0,6 5-4 15,-3 0-8-15,-3 3 12 0,0-3-3 0,0 3-1 16,0 0 0-16,-3 3 0 0,0-3-8 0,0 2 10 16,-3 4-10-16,3-1 10 0,-3 0-10 0,0 0 8 15,0 1-8-15,0-1 8 0,-3 0-8 0,0 3 0 16,3-3 0-16,-3 3 0 0,3 0 0 0,0 0 8 0,1 0-8 0,-4-1 0 15,6 1 9-15,-3 0-9 0,3 0 10 0,-3 0-10 16,3-3 8-16,3 0-8 16,-3-2 0-16,3 0 0 0,0-3 8 0,3 2-8 15,-3-5 0-15,0-5 9 0,0 0-9 0,0 0 10 0,6 6-10 0,-6-6 10 16,6 0-10-16,3 0 12 0,0-3-12 0,-4 0 12 16,4 1-12-16,0-1 10 0,0-2-10 0,0 0 10 0,0 2-10 0,3-2 0 15,-3-1 0-15,0 4 0 0,3-4 0 0,0 1 0 16,-3 2 0-16,3-2 0 0,-1 2 0 0,-2-2 0 0,3 0 0 15,-3 0 0-15,0-1 0 0,3 1 0 0,-6 0 0 0,3-1 0 32,-3 1-40-32,0 0-1 0,0 0 0 0,0-1 0 31,0 1-135-31,-3 0-26 0,-3-1-6 0</inkml:trace>
  <inkml:trace contextRef="#ctx0" brushRef="#br0" timeOffset="107604.0791">13465 8586 1677 0,'0'0'36'0,"0"0"8"0,0 0 2 0,0 0 2 0,0 0-38 0,0 0-10 0,0 0 0 0,6-3 0 16,0 3 64-16,3-5 10 0,-3 2 2 0,0-2 1 15,3 2-5-15,-1-2 0 16,1 0-1-16,0 2 0 0,0-2-31 0,0-1-7 16,3 4-1-16,-3-4 0 0,0 1-32 0,3 3 0 0,-3-4 0 0,3 1 0 31,0 2-34-31,-1-2-10 0,1 0-3 0,-3-1-613 0,3 4-122 0</inkml:trace>
  <inkml:trace contextRef="#ctx0" brushRef="#br0" timeOffset="108303.8935">13774 7535 1429 0,'0'0'40'0,"0"0"10"0,0 0-40 0,0 0-10 0,0 0 0 0,0 0 0 15,0 0 55-15,0 0 9 0,0 0 1 0,-3 8 1 16,3-2-19-16,-3 4-4 0,3-2-1 0,0 5 0 0,0 1-3 0,0 1-1 15,0 1 0-15,0 5 0 0,0 3-11 0,0 5-3 0,3 0 0 0,0 3 0 16,0 3-8-16,3-4-3 0,0 4 0 0,3 2 0 16,3 0 0-16,0-3 0 0,0-2 0 0,0 0 0 15,0 0-13-15,0-1 9 0,0-2-9 0,-1 3 8 16,1-3-8-16,0-5 0 0,-3 2 0 0,3-4 0 16,0-1 0-16,0-3 8 0,-3 1-8 0,0-6 8 31,0 0-8-31,0-2 0 0,0-3 0 0,-3 0 8 0,2 0-8 0,-2-6 0 0,3 1-12 0,-3-3 12 15,0-3-129-15,0 1-19 0,-3-4-3 0</inkml:trace>
  <inkml:trace contextRef="#ctx0" brushRef="#br0" timeOffset="108738.9405">14081 7662 1698 0,'0'0'48'0,"0"0"11"0,0 0-47 0,-6-2-12 16,3 2 0-16,3 0 0 0,-6-3 52 0,6 3 8 15,-6 3 1-15,6-3 1 0,-6 5-14 0,3 0-2 16,-3 1-1-16,0 2 0 0,3-1-5 0,0 4-2 0,-3 2 0 16,3 3 0-16,0 0-12 0,3 5-2 0,-3 3-1 0,1 0 0 15,2 2-14-15,0 1-9 0,0 2 12 0,5 3-12 16,-2-6 9-16,3 3-9 0,0-2 0 0,3-4 9 31,3 1-9-31,0 0 0 0,3-3 0 0,3 0 8 16,0-2-8-16,0-3 0 0,2 0 0 0,1-6 0 0,0-2 0 15,0-3-9-15,0-2 9 0,-3-3 0 0,2-5-8 16,-2 0 8-16,-3-3 0 0,0-3 0 0,-3-2 0 0,-3 0 12 16,0-3 0-16,-3-3 0 0,0 3 17 0,-3 0 3 15,-3-2 1-15,0-1 0 0,-3-2-4 0,0-3-1 16,-6 3 0-16,0 0 0 0,-3 3 7 0,-3-4 1 0,-6 4 0 0,0 2 0 15,1 0-5-15,-1 0-1 0,-3 3 0 0,3 2 0 16,0 3-18-16,-3 1-4 0,7 1-8 0,-1 1 12 16,0 2-12-16,0 1-10 0,6 2 2 0,0 2 0 15,0 1-33-15,3 5-7 16,0-3 0-16,3 3-1 0,4 0-144 0,-1 3-29 0,0-1-6 16</inkml:trace>
  <inkml:trace contextRef="#ctx0" brushRef="#br0" timeOffset="108989.0936">14060 8088 1983 0,'0'0'44'0,"0"0"8"0,0 0 3 0,0 0 1 0,3-5-45 0,0 0-11 16,3-1 0-16,0 1 0 0,0-3 43 0,3 3 6 15,-3 0 2-15,3-1 0 0,0-2-4 0,3 3-1 16,-3 0 0-16,2 0 0 0,1-1-7 0,0 1-2 16,0 0 0-16,0 2 0 0,0-2-24 0,0-1-5 0,0 4 0 0,0-4-8 15,0 4 0-15,0-1-17 0,-1 1 1 0,-2-1 1 16,3-2-135 0,-3 2-27-16,0-2-6 0</inkml:trace>
  <inkml:trace contextRef="#ctx0" brushRef="#br0" timeOffset="109420.7424">14444 7943 1448 0,'0'0'41'0,"0"0"9"0,0 0-40 0,0 0-10 0,3-5 0 0,0-1 0 16,3 1 84-16,-3-3 16 0,3 3 2 0,0-3 1 15,0 2-29-15,0-1-6 0,0 1 0 0,3-2-1 0,-3 3-23 0,3 0-5 16,0-1-1-16,-1 1 0 0,1 0-10 0,3 2-1 16,-3 1-1-16,0-1 0 0,3 3-18 0,-3 0-8 15,0 0 0-15,0 3 8 0,0-1-8 0,0 3 8 16,-3 1-8-16,3 2 8 0,-6 0-8 0,3 2 10 16,-4 1-10-16,1 2 10 15,-3 3-10-15,0-3 0 0,0 3 0 0,0 0 8 16,-3 2-8-16,1-4 0 0,-1 2 9 0,0-3-9 15,0 0 0-15,-3 0 0 0,3 0 0 0,-3-2 0 16,3 0 11-16,-3-1-3 0,3-2 0 0,0 3 0 16,-3-3 0-16,6-3 0 0,-3 0 0 0,3-5 0 15,0 0 12-15,0 0 1 0,0 0 1 0,0 0 0 16,0 0 2-16,6 0 1 0,3-2 0 0,-3-4 0 0,3 4-1 0,-3-4-1 16,3 4 0-16,-1-1 0 0,1-2-15 0,3 2-8 15,-3-2 8-15,0 2-8 0,3-2 0 0,0 0 0 16,0 2-12-16,0-2 4 15,0-1-36-15,0 1-6 0,0 2-2 0,-4-2 0 16,-2 0-132-16,3-3-26 0,-3 0-6 0</inkml:trace>
  <inkml:trace contextRef="#ctx0" brushRef="#br0" timeOffset="109758.2179">14325 7160 1713 0,'0'0'37'0,"0"0"8"0,-3-6 2 0,3 6 2 0,0 0-39 0,0 0-10 0,0 0 0 0,0 0 0 15,0 0 41-15,0 0 7 0,9 0 0 0,0 3 1 16,3 0 6-16,3-1 1 0,0 6 0 0,5 0 0 0,4 3-10 0,3 5-2 15,3-1 0-15,3 4 0 0,2 0 1 0,4 4 0 16,-3 4 0-16,2-1 0 0,-2 1-21 0,-3-1-4 16,-6 3 0-16,-1 0-1 0,-5 0-19 0,0 3 8 15,-3 0-8-15,-6-3 0 0,3 3 11 0,-6 0-11 0,0-1 10 0,-3 6-10 16,0-2 8-16,-3 4-8 0,-1-4 0 0,4 2 9 31,-6-3-9-31,3-2 0 0,-3 0-10 0,0 0-734 16,0-3-148-16</inkml:trace>
  <inkml:trace contextRef="#ctx0" brushRef="#br0" timeOffset="136111.7776">13003 10848 1476 0,'0'0'32'0,"-2"5"8"0,2-5 0 0,0 0 1 0,-3 3-33 0,3-3-8 16,0 0 0-16,0 0 0 0,0 0 28 0,0 0 3 15,0 0 1-15,0-5 0 0,0-1-24 0,3-2-8 16,-1-2 0-16,4 2 9 0,0-3-9 0,0-2 8 16,3 2-8-16,0-2 8 0,0 0 4 0,3 0 1 15,0-3 0-15,3-3 0 0,0 1 1 0,6-3 0 16,-1-1 0-16,1-1 0 0,6-4-6 0,-3 1-8 0,3-3 11 0,2 0-11 15,4-3 11-15,0 0-11 0,-3 0 10 0,2 1-10 16,-2-1 12-16,0 0-3 0,3-2-1 0,-1-1 0 16,1 1-8-16,3-3 0 0,3 0 0 0,2-3-11 15,1-2 11-15,3-1 0 0,-4-2 0 0,1 3-8 16,-3 0 8-16,-1-1 0 0,1 1 0 0,3-3 0 0,-1 3 0 0,4-3 0 16,0-3 0-16,2 1 0 0,1 2 0 0,-4-3 0 0,-2 3 0 15,0-3 0-15,0 3 0 0,-1 3 0 16,4-3 0-16,2 3 0 0,1-6 0 0,0 3 0 0,-1-2 0 0,1 2 0 15,-6 0 0-15,-4 2 0 0,4-2 0 0,0 0 0 16,-1 3 0-16,1-3 0 0,3 0 0 0,-1 0 0 16,4 0 0-16,-3 0 8 0,-7 3-8 0,4-3 0 31,-6 2 0-31,-1-2 8 0,4 3-8 0,-3-3 0 0,2-3 0 16,1 1 0-16,3 2 0 0,0 3 0 0,-4-3 0 0,4 0 8 15,-6 0-8-15,-1 0 0 0,-2 2 0 0,0-2 0 16,-3-2 0-16,2 2 0 0,1 2 12 0,3 4-1 15,-3 2-1-15,2 0 0 0,-2 0-10 0,0 2-11 16,-1 1 3-16,-2 2 0 0,0 0 8 0,-3-2 0 16,-3 5 0-16,-1 0 0 0,-2 0 0 0,3-1 0 0,-3 4 0 0,0 0 0 15,3 2 0-15,-4 3 0 0,4-3 0 0,0 0 0 16,0 0 0-16,3 3 0 0,-4-3 0 0,4 0-8 16,3 1 8-16,-3-1 0 0,0-3 0 0,-4 3-8 15,1-2 8-15,-3 2-8 0,0-2 8 0,0 2-8 16,0 0 8-16,-1 0 8 0,-2 3-8 0,3 0 11 0,-3 5-3 0,-6 3 0 15,3 2 0 1,0-2 0-16,-3 2 0 0,2 1 0 16,-5 5 0-16,0-3 0 0,-9 0-8 0,6 2 8 15,-3 1-8-15,-3 5 8 0,-3-5-8 0,0 2-11 0,3 3 3 16,0 0 0-16,0 0 8 0,0 0 0 0,-3 0 0 0,3 0-8 16,0 0-2-16,0 0 0 0,-6 0 0 0,3 0 0 15,3 0-9-15,0 0-1 0,0-2-1 0,-3-1 0 16,3 3 0-16,0-3 0 0,3 1 0 0,-6-4 0 0,-6 4 1 0,6-1 0 15,9 0 0-15,-3-5 0 16,0 6-36-16,-3-1-6 0,-3-2-2 0,6 2 0 16,0-2 21-16,0 2 4 0,-6-2 1 0,0 0 0 0,6 2 38 0,-3-2 0 0,-3-1 0 0,-6 4 0 15,0-1 28-15,4 0 6 0,-1 1 2 0,-6-1 0 16,-3 3-7-16,0 0-1 0,6 3 0 0,-3-1 0 16,0 1 12-16,-3 2 3 0,0 1 0 0,1-1 0 15,-1 0-4-15,-3 3-1 0,0 0 0 0,0 0 0 16,6 0 4-16,-3 0 1 0,-3 0 0 0,4 0 0 15,2 0-2-15,0 0 0 0,0 0 0 0,3-3 0 16,3 0-23-16,0 1-5 0,0-1-1 0,3-5 0 16,0 2-12-16,3-4 0 0,3-1 0 0,3-2-10 0,3 0 10 0,0-1-8 31,3-4 8-31,3 2-8 0,2-3 8 0,4 1 0 16,-3-1 0-16,3-2 0 0,3 0 0 0,3-1 0 15,-7-2 0-15,1 3 0 0,3 3 0 0,0-1 0 0,0 1 0 16,-6-1 0-16,-1 3 0 0,1 3 0 0,3-1 0 0,-3 4 0 15,-3-1 0-15,0 3-8 0,-3 3 0 0,3-1 0 16,-4 4 8-16,1 2 0 0,-6 2 0 0,0 3 0 16,0 3 0-16,-3 3 0 0,-3-1 0 0,-3 1 0 0,3 5 0 0,-3 0 0 15,0-1 12-15,-3 4-4 0,0-1 2 16,0 1 1-16,3 2 0 0,0-5-623 16,-5-1-125-16</inkml:trace>
  <inkml:trace contextRef="#ctx0" brushRef="#br0" timeOffset="137426.9305">16712 4553 1522 0,'0'0'33'0,"0"0"7"0,0 0 2 0,0 0 2 0,0 0-36 0,0 0-8 0,0 0 0 0,0 0 0 16,0 0 40-16,0 0 5 0,0 8 2 0,0 0 0 16,3 0-8-16,0 0-2 0,-6 0 0 0,6 3 0 15,0-1 9-15,0 4 2 0,-6-1 0 0,0 0 0 16,3 0-5-16,0 3-1 0,0 0 0 0,0 0 0 0,-3 0-14 0,3 0-2 15,3 0-1-15,-3-1 0 0,-3-1-6 0,3 1-2 16,3 1 0-16,0 0 0 0,0-3-6 0,0-2-2 16,0 0 0-16,0-1 0 0,6-2-9 0,-3-3 10 15,-6-5-10-15,6 6 10 0,6-4-10 0,0-2 8 16,-3-2-8-16,0 2 8 0,-3-6 2 0,5 4 0 16,4-3 0-16,-3-3 0 0,-3-3-10 0,3 3 0 0,6 0 9 0,-3-2-9 15,0 2 0-15,-3 0 0 0,-3-3 0 0,-3 3 0 16,-1 0-28-16,4-2-1 0,0 2 0 15,-6 0 0-15,0-3-58 0,3 6-11 0,0-6-2 16,-3 3-820-16</inkml:trace>
  <inkml:trace contextRef="#ctx0" brushRef="#br0" timeOffset="137679.854">16849 4429 1555 0,'-18'8'34'0,"15"-3"7"0,3 3 2 0,3 0 1 0,-3 3-36 0,0 2-8 0,3 3 0 0,3 2 0 16,3 6 28-16,-3 3 3 0,-6 2 1 0,6 3 0 15,3 2 20-15,-3-2 4 0,-3 2 0 0,0-2 1 0,0 5-6 0,3-3-2 16,0-2 0-16,-3 0 0 0,-3-3-18 0,0 0-4 16,3-3-1-16,3 1 0 0,-3-6-16 0,6 3-10 15,0-6 12-15,2 1-12 0,-2-3 0 0,3-3-17 16,-6-2 1-16,3-1 1 31,-3-4-36-31,3-6-7 0,0 0-2 0,-3 0-530 0,-3-6-106 0</inkml:trace>
  <inkml:trace contextRef="#ctx0" brushRef="#br0" timeOffset="138143.061">16805 4141 1093 0,'-18'8'31'0,"12"-3"7"0,0 3-30 0,0 2-8 0,-6 4 0 0,3-1 0 16,-6 3 46-16,3 2 8 0,3 1 2 0,-3-1 0 16,-3 4 2-16,4 1 1 0,2 4 0 0,3 5 0 0,-3 2 12 15,0 3 2-15,3 3 1 0,0 7 0 16,3 1-12-16,0 2-2 0,0-2-1 0,6 5 0 0,0 0-24 0,3 0-5 15,0-3-1-15,3 0 0 0,3-2-18 0,0 2-11 16,5-5 12-16,-2-3-12 0,0-2 9 0,3-3-9 16,6-3 0-16,-3-2 9 0,-3-5-9 0,-1-4 0 15,7-4-10 1,3-3 10-16,-3 0 0 0,3-8 0 0,-4 0 0 0,1-3 0 16,-3-2 10-16,3-3-2 0,3-6 0 0,0-4 0 15,-7-6 4-15,4-5 1 0,3-3 0 0,3-8 0 16,-1-5 10-16,1-3 1 0,-6-10 1 0,3-11 0 15,0-15 22-15,-10 17 4 0,-5 25 1 0,-3-3 0 16,0-3-26-16,-3-2-5 0,-6-3-1 0,-9 0 0 16,-3-3 8-16,-3 3 0 0,-5 0 1 0,-7 6 0 0,-9-4-9 0,3 4-3 15,1 4 0-15,-1 3 0 0,0 3-6 0,-3 3-2 16,4 2 0-16,-1 6 0 0,0 4-9 0,6 4 0 0,4 2 0 0,2 5 0 31,-6 3-34-31,6 3-9 0,3 5-1 0,3 2-1 16,4 1-124-16,-4 5-25 0,6 2-5 0</inkml:trace>
  <inkml:trace contextRef="#ctx0" brushRef="#br0" timeOffset="138743.7044">17412 3405 1456 0,'0'0'41'0,"-6"3"9"0,0-1-40 0,0 1-10 0,0 2 0 0,6 1 0 15,-3-1 49-15,3 3 8 0,-3 3 2 0,6-1 0 16,3 6-21-16,0 0-4 0,0 2-1 0,-3 6 0 15,3 0-1-15,3 2-1 16,0 6 0-16,3-3 0 0,-1 6 4 0,1-1 1 16,-3-2 0-16,3 2 0 0,6 1-12 0,-6-4-3 15,-3 4 0-15,0-3 0 0,0-1-12 0,3-2-9 0,-3 1 12 16,0-4-12-16,-4-2 0 0,1 0 0 0,3-3-15 0,-3 0 5 31,-3-5-48-31,3 0-10 0,0-3-1 0,0-3-768 0</inkml:trace>
  <inkml:trace contextRef="#ctx0" brushRef="#br0" timeOffset="139128.9594">17186 3630 1832 0,'-9'-8'40'0,"9"8"9"0,-3-5 2 0,6-3 0 0,3 0-41 0,0-3-10 0,-6 1 0 0,3-1 0 15,-1 1 0-15,4-4 0 0,3 4-12 0,0-3 12 16,0 2-11-16,3 3 11 0,9-5-8 0,3 5 8 16,-3-3 0-16,2 6 8 0,4 0 0 0,3-1 0 15,0 6 1-15,2 0 1 16,1 3 0-16,-3 5 0 0,-3 0-10 0,6 3 8 16,2 7-8-16,1-5 8 0,-3 3-8 0,2 5 12 15,-2-2-12-15,0 5 12 0,-3-3-12 0,-4 5 0 0,-2 1 0 16,-3-1 8-16,0 1 12 0,-6 2 1 0,-3-3 1 0,-3 6 0 15,-6-8 22-15,0 2 4 0,-3 3 0 0,-3 0 1 16,0 3 5-16,-6-3 1 0,0 3 0 0,0 0 0 16,0 0-20-16,-3-3-4 0,-3 0-1 0,0 0 0 0,0-5-16 15,1 0-3-15,-1-6-1 0,3-2 0 16,6 0-10-16,-6-6 0 0,-3 1-12 0,3-3 12 16,3-5-56-16,0 2-3 0,0-5-1 0,0 0-639 15,0-3-128-15</inkml:trace>
  <inkml:trace contextRef="#ctx0" brushRef="#br0" timeOffset="139497.3921">18120 3683 1699 0,'0'0'37'0,"0"0"8"0,0 0 2 0,0 0 1 0,0 0-39 0,0 0-9 0,9 3 0 0,0 2 0 0,-3 0 32 0,3 3 4 15,3 3 0-15,0 2 1 16,0 0 3-16,3 0 0 0,-1 6 0 0,4-3 0 0,0 5-8 0,0-8-2 15,0 3 0-15,0 0 0 0,-3 0-18 0,2 0-3 16,1-3-1-16,-3 0 0 0,0 0-8 0,0 1 0 16,-3-4 0-16,0 3 8 0,0 1-8 0,-3-4-17 31,0 1 4-31,-1-3 1 16,-2 0-32-16,0-3-7 0,0 0-1 0,0 1-532 0,-6-6-106 0</inkml:trace>
  <inkml:trace contextRef="#ctx0" brushRef="#br0" timeOffset="139728.7892">18409 3641 1789 0,'0'0'39'0,"0"0"8"0,-3 8 1 0,0 2 4 0,3 6-42 0,-3 0-10 0,-3 5 0 0,3-2 0 16,-6 4 42-16,3 4 6 0,0-3 2 0,0 2 0 31,-3 1 4-31,0 2 1 0,-2 2 0 0,-1 1 0 0,0 0-13 16,0 0-2-16,0-1-1 0,0 1 0 15,0 0-18-15,3-6-3 0,3 1-1 0,0-3 0 0,0-6-25 0,6-2-6 16,0-3-1-16,0-2-677 16,3 0-136-16</inkml:trace>
  <inkml:trace contextRef="#ctx0" brushRef="#br0" timeOffset="141946.3544">18692 3027 1263 0,'0'0'28'0,"0"0"5"0,3-5 2 0,0-3 1 0,-3 2-36 0,3-2 0 0,0 3 0 0,-3 5 0 15,0-5 50-15,3 0 3 0,0-1 1 0,-3 6 0 16,0 0 7-16,0 0 2 0,0 0 0 0,0 0 0 0,-3-5 5 15,3 5 0-15,0 0 1 0,0 0 0 0,0 0-20 0,0 0-4 16,0 0-1-16,-6 5 0 0,0 1-14 16,0 1-3-16,0 1-1 0,0 6 0 0,3-1-9 15,-3 3-1-15,3 5-1 0,-3 3 0 0,3 2-15 16,0 3 0-16,0 6 0 0,0 2 0 0,3 0 0 0,3 5 0 16,0-8 0-16,3 1 0 15,0-3 0-15,0-3 0 0,3 2 0 0,3-1 0 16,0-4 0-16,0-2 0 0,-1 0 0 0,1-3 0 15,0 0-20-15,3-5 0 0,-3 2 0 0,0-2 0 16,3-3-20-16,0-2-4 0,0 0 0 16,-4-1-1-16,1-2-37 0,-3 0-7 0,0-8-2 0</inkml:trace>
  <inkml:trace contextRef="#ctx0" brushRef="#br0" timeOffset="142446.6018">19094 3283 1436 0,'0'0'32'0,"-3"-5"6"0,3 0 2 0,-3-3 0 16,3 3-32-16,-3-3-8 0,0 2 0 0,0-1 0 0,-3 4 32 0,0-5 6 31,0 3 1-31,0-1 0 0,0 4 4 0,0-1 1 0,0 3 0 0,-3 0 0 15,3 3 4-15,-3-1 0 16,3 4 1-16,0 2 0 0,-3 2-25 0,3 1-4 0,0 5-2 0,0-1 0 16,1 4-18-16,2 0 0 0,-3 2 8 0,3 0-8 15,3 0 0-15,0 0 0 0,0-2 0 0,0 2-9 16,3-3 9-16,0 1 0 0,3 2 0 0,-4-8-8 16,7 3 8-16,-3-5 0 0,3-1 0 0,0-2-8 15,-3-2 8-15,3-1 0 0,0-5 0 0,3 0 0 16,-3-3 9-16,0-2-9 0,0-3 12 0,0 0-12 15,0-3 12-15,0 1-4 0,-1-1 0 0,-2-2-8 16,0-3 12-16,0 3-12 0,0 0 12 0,-3 0-12 16,0-1 0-16,-3 1 0 0,0 2 0 0,0-2 0 15,-3 3 0-15,3-1 0 0,-3 3 0 0,0 0 0 16,3 3 8-16,-3 0-8 0,3 5 0 0,0 0 0 16,0 0 0-16,0 0 0 0,0 0 0 0,0 0 0 15,0 8 12-15,0 0-4 0,3 2 0 0,0 1-8 0,0 2 16 16,0-3-3-16,0 4-1 0,3-1 0 15,-3 0 0-15,3 0-1 0,-3 3 0 0,3-2 0 16,3 1-11-16,-3-1 0 0,3-4 0 0,0 1 8 0,0-1-24 0,0 1-4 16,-3-3-2-16,5 0 0 15,-2-6-52-15,0 1-10 0,3 0-3 0</inkml:trace>
  <inkml:trace contextRef="#ctx0" brushRef="#br0" timeOffset="142831.8349">19281 3410 1875 0,'0'0'41'0,"0"0"9"0,0 0 2 0,0 0 0 0,0 0-41 16,0 0-11-16,0-5 0 0,3 0 0 0,3-3 23 0,0 3 2 16,3-3 1-16,-3 2 0 0,0-1-4 0,3 1-1 15,0 1 0-15,0 0 0 0,-3-1 4 0,2 1 1 0,1 2 0 0,0 1 0 16,-3 2-10-16,0-6-3 0,3 4 0 0,-3 4 0 31,3-2-13-31,-3 6 0 0,0-6 8 0,-3 5-8 0,3 0 0 0,-3 1 0 16,0 2 8-16,0 0-8 15,0-1 0-15,-3 1 0 0,0 0 8 0,-3 3-8 16,0-1 0-16,3 4 0 0,-3-4 0 0,0 1 0 0,-3 2 0 0,3 0 0 16,-3 1 0-16,3 4 0 0,0-5 0 0,0-2 0 15,0 2 0-15,0-2 0 0,3-3 0 0,-3 0 0 16,3-3 0-16,0-5 0 0,0 0 11 0,0 0-11 0,0 0 12 0,6 0-12 15,0 0 16-15,3-5-4 0,-3 2-1 0,3-2 0 16,0-3-11-16,3 0 0 0,-3 0 0 0,3 0 0 16,-4 3-32-16,4-1-8 0,3-4-1 15,0 2-607-15,-3 0-120 0</inkml:trace>
  <inkml:trace contextRef="#ctx0" brushRef="#br0" timeOffset="143147.6905">19320 2540 1364 0,'0'0'30'0,"0"0"6"0,0 0 2 0,0 0 0 0,0 0-30 0,0 0-8 15,0 0 0-15,9 3 0 0,0 5 38 0,5-3 6 16,-2 3 2-16,6 2 0 0,3 1 21 0,3 5 4 16,6 0 1-16,-1 2 0 0,4 1-3 0,3 5 0 0,0-1 0 0,-1 9 0 15,1-3-38-15,0 6-8 0,-6 2-2 0,-1 0 0 16,-5 2-13-16,-6 1-8 0,0 2 8 0,-6 6-8 16,-3-11 9-16,-3 11-9 0,-3-6 12 0,-3 6-12 15,-3-3 0-15,0 2-9 0,0-4-1 0,-6 7-935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8:47:25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7982 3588 993 0,'0'0'21'0,"0"0"5"0,0 0 1 0,0 0 2 0,0 0-29 0,0 0 0 15,-6-3 0-15,3 0 0 0,-3 1 88 0,6 2 12 16,0 0 3-16,0 0 0 0,0 0-39 0,0 0-8 16,0 0-2-16,3 5 0 15,-3 3 8-15,0 3 2 0,3-1 0 0,-3-2 0 16,3 3-21-16,-3 2-4 0,0 3-1 0,-3 2 0 15,3 4 5-15,0-4 1 0,0 3 0 0,-3 0 0 16,0-2-16-16,3 2-4 0,0 0 0 0,-3 0 0 16,0-2-10-16,0 2-2 0,3-2-1 0,-3-1 0 0,3-2-11 0,-3 0 8 15,0 0-8-15,-3-3 8 0,3-2 0 16,0 2-8-16,3-3 12 0,0-2-4 0,6 0-8 0,-6-2 8 16,0-1-8-16,0-5 8 0,0 5-8 0,0-5 0 15,0 0 0-15,0 5-11 0,-3 1-47 0,3-6-10 16,0 0-1-16,0 0-555 0,0 0-112 0</inkml:trace>
  <inkml:trace contextRef="#ctx0" brushRef="#br0" timeOffset="4052.4784">2624 4212 862 0,'0'0'24'0,"-3"-5"6"0,0 0-30 0,-3-1 0 0,3-2 0 0,0 3 0 16,0-3 76-16,0 3 10 0,0 0 2 0,3-1 0 15,0 1 11-15,-6 0 2 0,3-1 1 0,3 6 0 16,-2-5-19-16,2 0-4 0,-3-3-1 0,3 8 0 16,0 0-24-16,0 0-5 15,-3-5-1-15,3 5 0 0,0 0-14 0,0 0-3 16,0 0-1-16,0 0 0 0,-3-6-5 0,3 6-1 16,0 0 0-16,0 0 0 0,0 0-16 0,0 0-8 15,0 0 8-15,0 0-8 0,0 0 0 0,0 0 0 0,0 0 0 0,9 0 0 16,-4 3 0-16,1 0 0 0,0-1 0 0,3 4 0 15,-3-1 0-15,-3 3 0 0,3-3 0 0,-3 3 0 16,0 0 0-16,0 0 8 0,0 0-8 0,0 0 0 16,-3 0 10-16,0 2-10 0,0-2 12 0,-3 5-12 0,0-2 9 0,3-3-9 15,-3 3 0-15,0-4 9 0,0 1-9 0,3-2 10 16,-3-1-10-16,3-5 10 0,0 0-10 0,0 0 0 16,0 0 0-16,0 0 0 0,0 0 0 0,0 0-11 15,0 0 11-15,6 0-12 0,0-3 12 0,6-2 0 16,-9-3 0-16,9 0 0 0,-3 0 0 0,3 0 0 0,3-2 0 0,0 2 0 15,-1-3 0-15,4 3-8 0,0 0 8 0,3 0 0 16,-3 0 0-16,0 3-8 0,0 0 8 0,-4 2 0 16,4-2 0-16,-3 2 0 0,0-2 0 0,0 2 0 15,0 1 0-15,-3-1 0 0,0 0 0 0,0 3 0 16,-1-2 0-16,-2 2 0 0,3 0 0 0,-3 0 0 31,0 0 0-31,0 0 0 0,0 2 0 0,0 1 0 0,0 2 0 0,3 1 0 16,-3-1 0-16,3 3 0 0,-1-3 0 0,-2 3 0 15,3-3 0-15,-3 3 8 0,3-2-8 0,3-1 0 16,0 0 0-16,-3-2 0 0,3-1 0 0,0 1 0 0,-1-3 0 0,1 0 0 16,-3-3 0-16,0 1 0 0,0-1 0 0,3-2 0 15,-3 0 0-15,0-1 8 0,-3 1-8 0,0 2 0 16,0 1 8-16,-1-4-8 0,1 6 8 0,-9 0-8 16,6-2 8-16,-6 2-8 0,9 0 10 0,-9 0-10 15,0 0 22-15,9 2-2 0,-3 4 0 0,3-1 0 0,-9-5-8 0,6 5-1 16,0 1-1-16,-6-6 0 0,9 2-10 0,-9-2 0 15,0 0 0-15,9 6 0 16,3-4-22-16,-3 1-6 0,-9-3-2 0,9 2-650 16,0 1-131-1</inkml:trace>
  <inkml:trace contextRef="#ctx0" brushRef="#br0" timeOffset="5183.4356">3252 4038 1681 0,'0'0'36'0,"0"0"8"0,0 0 2 0,0 0 2 0,0 0-38 0,0 0-10 0,0 0 0 0,0 0 0 15,0 0 37-15,0 0 6 0,3-6 1 0,3 1 0 16,-6-3-23-16,3 3-4 0,3-3-1 0,-3 0 0 16,3 0-3-16,0-3-1 0,0 3 0 0,6 0 0 15,6-2 20-15,-3-1 3 0,-9 1 1 0,2-1 0 16,1 1-36-16,3-1-17 0,-6-2 1 0,3 0 1 0,0 2 15 0,3-2 0 16,3-3 0-16,-3 3 10 0,3 2-10 0,0-8 0 15,2 4 0-15,1-1 8 0,0 0-8 0,0 0 0 0,-3 3 0 0,6 0 8 16,3-1-8-16,-4 4 0 0,4 2 0 0,-3-3 8 15,6 3-8-15,-6 3 8 0,2 0-8 0,-2-1 8 16,0 1-8-16,0 2 0 0,0 3 0 0,-3-2 0 31,3 2 0-31,-4 0 0 0,1 2 0 0,3-2 0 16,0 3 0-16,-3-3 0 0,3 3 0 0,-4-1 0 16,1 1 0-16,3 0 0 0,3-1 0 0,0 4 0 0,-3-4 0 0,2 1 0 15,1 0 0-15,-3 2 0 0,3-3 0 0,-3 1 0 16,3 0 0-16,-4 2 0 0,4-2 0 15,-3 2 0-15,0-2 0 0,3-1 0 0,-1 1 0 0,1-3 0 16,0 3 0-16,0-3 0 0,0 0 0 0,0 0 0 0,5-3 0 0,1 3 0 16,0-3 0-16,0 1 0 0,-1-1 0 0,1-2 0 15,0 2 0-15,-3 0 0 0,2-2 0 0,-2 2 0 16,3-2 0-16,0 3 0 0,-3-1 0 0,2 0 0 16,1-2 0-16,0 0 0 0,3 2 0 0,-1-2 0 15,-2-1 0-15,3 4 0 0,-3-6 0 0,-1 5 0 16,4-2 0-16,-6 2 0 0,3-2 0 0,-1 0 0 0,4-1 0 0,0 4 0 15,-3-1 0-15,2 3 0 0,1-3 0 0,0 1 0 16,0 2 0-16,-1 2 0 0,-2-2 0 0,0 3 0 0,0-3 0 16,-1 3 0-16,1-1 0 0,0 1 0 0,0-3 0 0,0 3 0 15,2 2 0-15,1-5 0 0,0 0 0 0,0 3 0 16,-1-1 0-16,4 1 0 0,-6 2 0 0,2-2 0 31,-2 2 0-31,0-2 0 0,-3-1 0 0,3 1 0 16,-4 0 0-16,4-1 0 0,-3-2 0 0,0 3 0 15,-3-3 0-15,2 0 0 0,1 0 0 0,0 0 0 0,0 0 0 0,-1 0 0 16,4 0 0-16,-6 0 0 0,3 0 0 0,-6 3 0 16,0-3 0-16,-1 2 0 0,1-2 0 0,0 3 0 15,0 0 0-15,-3-1 0 0,3 4 0 0,-1-4 8 16,-5 3-8-16,6-2 8 0,0 0-8 0,0 2 0 0,0-2 0 0,-1-1 0 16,1 1 0-16,-3 0 0 0,0 2 0 0,0-2 0 15,0 2 0-15,-3 0 0 0,-1 3 0 0,1-5 0 16,-3 5 0-16,0-3 0 0,0 3 0 0,0-3 0 15,-3 3 0-15,0 0 8 0,3 0-8 0,-3-3 0 16,0 1 0-16,3-1 0 16,-1-2 0-16,1-1 0 0,0 1 0 0,3-3 0 15,-3 0 0-15,0 0 0 0,9 0 0 0,-6 0 8 16,-3-3-8-16,-1 1 0 0,7-1 0 0,-3 3 0 16,6 0 0-16,-6 0 0 0,-3 0 0 0,0 3 0 0,9-1 0 15,-1 1 0-15,-8 2 0 0,6 0 0 0,3-2 8 0,-3 5-8 16,3-8 10-16,-3 3-10 0,-4 2 12 0,4-2-12 15,3-1 8-15,-3 1-8 0,-3-3 0 0,0 0 0 16,0 0 0-16,0 0 0 0,-4 0 8 0,1 3-8 16,-3-3-58-16,3 0-15 0,3-3-3 0</inkml:trace>
  <inkml:trace contextRef="#ctx0" brushRef="#br0" timeOffset="5983.3826">7881 3641 1162 0,'0'0'25'0,"0"0"6"0,0 0 1 0,0 0 1 0,0 0-33 0,0 0 0 16,0 0 0-16,-6 2 0 0,0-2 72 0,6 0 8 0,0 0 2 0,0 0 0 31,0 0-30-31,0 0-7 0,0 0-1 0,0 0 0 16,6-2-18-16,3-1-4 0,-9 3-1 0,6-5 0 0,6 2-13 0,-3 3-8 15,-6-3 8-15,-3 3-8 0,8-2 0 0,-2 2 8 16,3 0-8-16,3 0 0 0,-3 0 0 0,3 2 0 16,-3-2 0-16,3 3 0 0,3-3 0 0,-3 5 8 15,-3 1-8-15,0-4 0 0,0 6 8 0,-4-2-8 16,1 1 8-16,-6-1-8 0,3 2 12 0,-3-8-3 15,3 8 0-15,0 0 0 0,-9 2 20 0,6 1 4 0,0-3 1 0,0 2 0 16,-3 4 2-16,0-4 1 0,0 1 0 0,1-1 0 16,-4 1-11-16,0-1-2 0,-3 4-1 0,0-4 0 15,3-2-8-15,-3 0-2 0,-3 0 0 0,3-3 0 16,3 3-5-16,-3-2-8 0,3-1 11 0,-3-2-11 0,3 2 0 0,6-5-12 16,0 0 0-16,0 0 0 15,0 0-136-15,0 0-28 0,0 0-4 0</inkml:trace>
  <inkml:trace contextRef="#ctx0" brushRef="#br0" timeOffset="6330.5639">8220 3672 1288 0,'0'0'28'0,"0"8"7"0,-3-2 1 0,0 2 0 16,0-3-36-16,3 3 0 0,-3 0 0 0,-3 0 0 0,0 2 53 0,0-2 4 15,3 3 1-15,3-1 0 0,-3 1-20 0,0 2-4 16,0 0-1-16,0-2 0 0,6 0 0 0,0-1 0 0,0 1 0 0,0-3 0 16,0 2-11-16,3-4-2 0,-3 2-1 0,3-1 0 15,0-1-11-15,3-4-8 0,0 1 12 0,0 0-12 16,-3-3 13-16,3-3-4 0,-3 3-1 0,3-5 0 16,0 2 12-16,0-2 1 0,0 0 1 0,-3-3 0 15,2 0 6-15,-2 0 0 0,-3 0 1 0,3-3 0 16,-3 1-5-16,0-1 0 0,-3 3-1 0,0 0 0 0,-3 0-4 15,0-2-1-15,-3-1 0 0,0 0 0 0,0 1-6 0,1 2 0 16,-4 0-1-16,3 3 0 0,-3-1-11 0,0 1 0 16,3 5 0-16,0-5 8 15,3 2-39-15,0 3-8 0,3 0-1 0,0 0-1 16,0 0-159-16,0 0-31 0,0 0-6 0</inkml:trace>
  <inkml:trace contextRef="#ctx0" brushRef="#br0" timeOffset="6698.9486">8452 3654 1548 0,'0'0'34'0,"0"0"7"0,0 0 2 0,0 0 0 0,0 0-35 0,0 0-8 16,0 0 0-16,-9 3 0 0,3-1 56 0,0 1 8 16,6-3 3-16,-5 2 0 0,-1 1-11 0,-3 0-1 0,0-1-1 0,3 1 0 15,0 0-18-15,0-1-3 0,0 1-1 0,0 0 0 16,0 2-16-16,0-2-3 0,3-1-1 0,-3 4 0 15,3-4-12-15,3-2 0 0,0 11 0 0,0-3 0 16,0 2 0-16,3-2-12 0,3 3 12 0,0-3-13 16,0 0 13-16,0 0-9 15,3 0 9-15,0-1-8 0,3 1 8 0,-3 3 0 16,0-6 0-16,2 1-8 0,-2 2 8 0,3-1 0 16,-6 1 0-16,3 0 0 0,-3 0 0 0,0-2 0 15,-3 2 0-15,3-3 0 0,-6 0 0 0,0 3 0 16,0 0 8-16,0-3-8 0,-6 1 22 0,3 1 0 15,-3-4 0-15,0 2 0 0,-3 1 14 0,3 2 2 0,0-3 1 0,0 0 0 16,0-2-13-16,0 2-2 0,1-5-1 0,5 0 0 16,0 0-23-16,0 0 0 0,0 0-12 0,0 0 4 15,0 0-113-15,3-5-23 16,-1 0-4-16,1-1-468 0,0-2-95 0</inkml:trace>
  <inkml:trace contextRef="#ctx0" brushRef="#br0" timeOffset="7030.1041">8542 3794 1353 0,'0'0'29'0,"0"0"7"0,0 0 0 0,0 0 4 0,0 0-32 0,0 0-8 0,9 8 0 0,-9-8 0 16,0 0 73-16,5 8 14 0,1-8 2 0,3 3 1 16,0-6-46-16,0 3-8 0,0-8-3 0,3 3 0 15,0-1-17-15,0 1-3 0,-3-3-1 0,0-2 0 16,3 2-1-16,-3-3-1 0,-3 1 0 0,-1-1 0 31,1 0-2-31,0 6 0 0,0-5 0 0,-3 4 0 0,-6-2-8 0,3 3 12 16,0 2-12-16,-3 1 12 0,0-4 0 0,0 4 0 15,-3 2 0-15,1 0 0 0,-1 0 2 0,-3 2 1 16,3 4 0-16,-3-1 0 0,3 3 9 0,-3 3 3 16,3-1 0-16,-3 3 0 0,3 3-2 0,0 0 0 15,0 3 0-15,0-1 0 0,3 3-6 0,0 0-2 16,3-2 0-16,3 0 0 0,0-1 3 0,3-2 1 0,3 0 0 0,0 0 0 16,3 0-13-16,0-3-8 0,0-3 10 0,3-2-10 15,-1 0 0-15,1-2 0 0,0-4 0 0,0 1 0 16,0-3 0-16,3-3 0 0,-3 1 0 0,0-1 0 15,0-5-111-15,-4 3-15 0,4-1-3 0</inkml:trace>
  <inkml:trace contextRef="#ctx0" brushRef="#br0" timeOffset="7899.2595">9229 3704 1522 0,'0'0'33'0,"0"0"7"0,0 0 2 0,0 0 2 15,0 0-36-15,0 0-8 0,0 0 0 0,0 0 0 0,3-5 79 16,-3 5 13-16,0 0 4 0,-3-5 0 0,3 5-29 0,-3-3-6 31,0 0-1-31,-3 3 0 0,0 0-20 0,0 3-5 0,0 0-1 0,0 2 0 16,1 0-18-16,-1 6-3 0,0-1-1 0,0 1 0 15,3 2-12-15,-3 3 0 0,3 0 8 0,3 2-8 16,0-2 0-16,3 0 0 0,-3 0 0 0,3-3 0 16,3 1 0-16,0-1-12 0,0-5 12 0,0 0-10 15,2 0 10-15,1-3-8 0,0-3 8 0,-3 1-8 16,3-3 8-16,-3-3 0 0,3-2-9 0,0 3 9 0,-3-4 0 0,0-2 0 16,0-2 0-16,-3-1 0 0,3 1 8 0,-6 2 2 15,0-3 1-15,0 0 0 0,-3 1 4 0,0-1 1 16,0 6 0-16,-3-6 0 0,0 3-2 0,3 3 0 15,-3-3 0-15,3 6 0 0,0-1-14 0,3 3 8 16,0 0-8-16,0 0 0 0,0 0 0 0,0 0 0 16,0 0-8-16,6 3 8 15,0-1-12-15,0 1 4 0,0-3 8 0,3 0-13 16,0-3 13-16,3 1 0 0,0-1 0 0,-4-5-9 16,7-3 9-16,-3 1 0 0,0-3 0 0,3-1-8 15,-3 1 8-15,0-5 0 0,-3-1 0 0,0 1 0 16,-3-1 0-16,0 3 0 0,3-5 0 0,0 3 0 15,-1-1 0-15,-5 0 0 0,3 4 0 0,-3-1 0 16,0 3 0-16,0-1 9 0,-6 1-9 0,3 2 0 0,-3 4 0 0,3 1 0 0,-6-2 0 0,3 6 0 16,0-1 0-16,3 3 0 0,0 0 0 0,-3 5-9 15,0 6-4-15,1-1-1 0,-4 6 0 0,3 0 0 16,-3 5 6-16,3 3 8 16,0 0-13-16,3 5 5 0,-3 3 8 0,0 2 0 0,3 3 0 0,-3 0-8 15,3 0 8-15,0-2 0 0,-3-1 0 0,3-2-8 16,3 2 8-16,3-2 0 0,-3-3 0 0,0 0-8 0,-3-2 8 15,6-3 0-15,0-1 0 0,0-1 0 0,2-7 0 0,1-1-8 16,-3-6 8-16,6 0 0 0,0-3 0 0,0 0-8 16,-3-5 8-16,3 0 0 0,0-3 0 0,-3-2 0 15,0-3 0-15,0 0 0 0,-3-2 12 0,-1-1 2 16,-5 1 0-16,3 2 0 0,-6-3 7 0,1 3 2 16,-4-3 0-1,-3 1 0-15,0-1 10 0,-3 3 3 0,3 0 0 0,-3 1 0 16,-3 1-15-16,0 1-2 0,3 0-1 0,0 2 0 15,3-2-18-15,-2 5 0 0,2-6-8 0,0 6-739 16,9 0-147-16</inkml:trace>
  <inkml:trace contextRef="#ctx0" brushRef="#br0" timeOffset="8684.0779">9902 3519 1371 0,'0'0'30'0,"0"0"6"0,0 0 2 0,0 0 1 0,0 0-31 0,0 0-8 0,9 0 0 0,-9 0 0 15,0 0 77-15,3-3 15 0,0-5 2 0,0 6 1 16,-3 2-16-16,0 0-3 0,0 0-1 0,0 0 0 16,0-3-15-16,-6-2-4 0,-6 2 0 0,6 3 0 15,6 0-19-15,0 0-4 0,-12 3-1 0,0 2 0 16,3 0-16-16,-3 3-4 0,6-5-1 0,-3 5 0 31,-2-3-11-31,5 6 0 0,0-3 0 0,0 0 0 0,3 0 0 0,0 2 0 16,3-2 0-16,0 0-11 0,0 3 11 0,3-1-13 15,3-7 5-15,0 5 8 0,0-3-19 0,5 0 4 16,-2 3 1-16,3 0 0 0,-3-5 6 0,6 0 8 16,-3 2-13-16,3 0 5 0,-3 0 8 0,3 1-8 15,-3-1 8-15,-1-2-8 0,-2 2 8 0,0 0 0 16,0 3 0-16,-3 0 0 0,0-5 0 0,-3 2 0 0,0 3 8 0,-3 0-8 16,0 3 8-16,-3-1-8 0,-3-2 10 0,3 0-10 15,-3 0 12-15,0 0-3 0,0 0-1 0,0-3 0 16,3 3-8-16,3-8 0 0,0 0 9 0,-6 0-9 15,4 5 0-15,2-5 0 0,0 0 0 0,0 0 0 16,0 0-19-16,0 0-1 0,0 0-1 0,5-2 0 31,-2-1-16-31,-3 3-3 0,6 0-1 0,0 0 0 16,-6 0 5-16,0 0 0 0,0 0 1 0,0 0 0 0,-3 11 15 0,3-3 4 0,-6 2 0 0,3-2 0 16,-5 5 16-16,2 1 0 0,0-1 11 0,0 0-11 15,-3-2 28-15,3 2-2 0,3-3 0 0,0 1 0 16,3 0-10-16,0-1-3 0,-3 1 0 0,6 2 0 15,0-5-5-15,-3 2-8 0,0 1 11 0,6 0-11 16,-3-3 0-16,3 2 0 0,0-2 0 0,-3 0-12 16,3 0-14-16,0 0-2 0,-1-3-1 0,1 3-555 15,-6-8-112-15</inkml:trace>
  <inkml:trace contextRef="#ctx0" brushRef="#br0" timeOffset="11972.5589">11596 3627 1677 0,'-3'6'36'0,"0"4"8"0,0-2 2 0,-3 3 2 0,0 5-38 0,0 0-10 0,0 2 0 0,-3 3 0 16,3 0 73-16,-3 3 13 0,3 0 2 0,-3-3 1 16,3 3-37-16,-3 0-8 0,0-3-2 0,3 0 0 15,0-2-26-15,0-1-4 0,3-2-2 0,-2 0 0 32,5 0-27-32,-3-6-6 0,3 1-1 0,0 0-608 15,0-3-123-15</inkml:trace>
  <inkml:trace contextRef="#ctx0" brushRef="#br0" timeOffset="15416.8147">11033 3945 974 0,'0'0'28'0,"0"0"5"0,0 0-33 0,0 0 0 0,0 0 0 16,0-5 0-16,-3 2 88 0,3 3 12 0,0 0 1 0,0 0 1 16,0 0-39-16,3-5-8 0,0-1-2 0,-3 6 0 15,0 0-8-15,0 0-1 0,0 0-1 0,0 0 0 16,0 0 12-16,0 0 2 0,0 0 1 0,6-2 0 16,-6 2-4-16,0 0-1 0,0 0 0 0,0 0 0 15,0 0-18-15,6 0-4 0,3 0-1 0,-9 0 0 16,9-6-10-16,0 6-1 0,-3-2-1 0,3-1 0 15,-1 1-7-15,-2-4-2 0,0 1 0 0,0 0 0 16,3-3-9-16,0 0 8 16,-6 3-8-16,6-3 8 0,-3 0-8 0,0-3 0 0,0 3 0 15,-3 0 0-15,0 0 8 0,3-2-8 0,-3 2 8 0,0-3-8 16,-3 6 0-16,0-6 8 0,3 3-8 0,-3 8 0 16,-3-8 0-16,0 0 0 0,0 3 0 0,0-3 0 15,0 0-15-15,0 3 5 0,-6 2 1 0,3 1 0 16,0-1 9-16,0 3 0 0,-3 3 0 0,3 2 0 15,-3 0-25-15,0 3-3 0,0 3-1 0,4-1 0 0,-4 1 5 0,0 0 2 16,3 2 0-16,-3 3 0 0,3-3 1 0,0 3 0 16,0 2 0-16,3-2 0 0,-3 0 21 0,6 0-11 15,-3 0 11-15,3-3-8 0,3 3 8 0,0 0 0 16,-3-3 0-16,6 0-8 0,-3-5 8 0,6 5-8 16,-3-2 8-16,0-3-8 0,3 0 8 0,0-3 0 0,3 0 0 15,-4-2 0-15,1-3 8 0,3 0-8 0,0 0 8 0,0 0-8 16,0-3 0-16,0 1 0 0,3-1 0 0,-3-2-8 15,0 2-31-15,-3-2-5 0,2-3-2 0,1 0-508 32,3 3-102-32</inkml:trace>
  <inkml:trace contextRef="#ctx0" brushRef="#br0" timeOffset="15823.0379">11319 3744 1026 0,'0'0'28'0,"0"-5"8"16,-3 2-28-16,3-2-8 0,0 2 0 0,0 0 0 16,0 3 82-16,0 0 15 0,-3-2 3 0,3 2 1 15,0 0-33-15,0 0-8 0,0 0 0 0,6 5-1 16,-3 0-21-16,3 3-4 0,-3 0-1 0,3 3 0 15,0-1 11-15,0 4 3 0,2-1 0 0,1 3 0 0,0 0-6 0,0-3-1 0,0 5 0 0,-3-2 0 16,3 0-21-16,0-3-5 0,-3 3-1 0,3-3 0 16,-3 1-13-16,3-4 0 0,-3-2 8 0,3 3-8 15,0-1-9-15,-3-2-5 0,-1 0-1 0,4-3-584 16,-3 1-117-16</inkml:trace>
  <inkml:trace contextRef="#ctx0" brushRef="#br0" timeOffset="16392.2138">11593 3810 1224 0,'0'0'35'0,"0"0"7"0,0 0-34 0,0 0-8 16,0 0 0-16,0 0 0 0,0 5 69 0,-3 1 12 15,0 2 3-15,3-1 0 0,0 1-26 0,0 3-5 0,3 0-1 0,-3 2 0 16,0 0-4-16,0 0 0 0,3 3-1 0,0 0 0 16,-3 3-9-16,3 2-2 0,0 0 0 0,-3-3 0 15,0 6-18-15,0-3-4 0,-3 1-1 0,3 1 0 16,-3-1-4-16,3-1-1 0,-3 0 0 0,0-5 0 16,3 0-8-16,-3-1 0 0,3-1 0 0,0-1 0 15,-3-5 0-15,0 0 0 0,3-8-12 0,3 8 12 16,-3-8-56-16,0 0-4 0,0 0-1 0,0 0-502 0,0 0-100 0</inkml:trace>
  <inkml:trace contextRef="#ctx0" brushRef="#br0" timeOffset="16660.4998">11563 3842 1396 0,'3'-3'31'0,"-3"3"6"0,0-5 2 0,0 0 0 0,3-1-31 0,0 1-8 15,0-3 0-15,3 0 0 0,-3 0 41 0,0 3 7 16,6-3 2-16,-3 3 0 0,-1 2-14 0,4-2-4 16,0 5 0-16,0 0 0 0,3 0-13 0,0 2-3 15,0 4-1-15,3 2 0 0,-3-3-7 0,0 3-8 0,-6 5 11 0,3-5-11 16,2 3 18-16,-2-1-3 0,-6 3-1 0,-3 1 0 16,0-1 16-16,0 0 3 0,-3 0 1 0,0 0 0 15,-8 1 11-15,2-1 3 0,3 0 0 0,-3-2 0 16,3-1-23-16,-3 1-4 0,3-3-1 0,-3-3 0 15,3 0-52-15,0-2-10 0,-3-3-2 0,3 0-883 32</inkml:trace>
  <inkml:trace contextRef="#ctx0" brushRef="#br0" timeOffset="17023.1381">11375 3929 1350 0,'0'0'29'0,"3"5"7"0,-3 3 0 0,0-8 3 16,0 0-31-16,-3 8-8 0,0 0 0 0,3 0 0 15,-6 3 80-15,6-3 16 0,-3 2 2 0,0 1 1 16,0-1-40-16,-3 1-8 16,4 2-2-16,-7-2 0 0,6-1-6 0,-6 4-2 15,3-1 0-15,0 0 0 0,3-2-22 0,-3 2-5 0,0 0-1 0,0 0 0 16,3-2-13-16,0-1 0 0,0 1 0 0,-3-3 0 31,3 0-26-31,3 0-8 0,0-3-2 0,0-5-557 0,0 0-112 0</inkml:trace>
  <inkml:trace contextRef="#ctx0" brushRef="#br0" timeOffset="17307.5099">11414 3977 1231 0,'0'0'27'0,"0"0"5"0,0 0 2 0,0 0 1 0,0 0-35 0,0 0 0 0,0 0 0 0,0 0 0 15,6 8 72-15,0 0 7 0,-3 2 1 0,3-2 1 16,0 3-22-16,-3-3-5 0,3 5-1 0,-3-3 0 15,3 4-21-15,-3-1-4 0,6-3 0 0,-6 4-1 0,2-4-15 0,-2 1-4 16,3-3 0-16,0 2 0 0,0 1-8 0,0-3 0 0,0 0 0 0,0 0-546 16,0-3-106-16</inkml:trace>
  <inkml:trace contextRef="#ctx0" brushRef="#br0">11747 3831 914 0,'0'0'20'0,"0"0"4"0,-3 8 0 0,0 0 3 0,0 0-27 0,0 0 0 0,3 0 0 0,0 2 0 16,0 1 59-16,3 2 6 0,0-2 2 0,0 2 0 16,0-2-20-16,0 2-4 0,-3-3-1 0,3 1 0 15,3 0-9-15,0-3-1 0,-6 2-1 0,3-5 0 16,-3-5 12-16,6 8 2 0,3-5 1 0,-9-3 0 16,0 0 1-16,0 0 0 0,0 0 0 0,0 0 0 15,0 0 4-15,6 0 1 0,-6 0 0 0,6-3 0 0,0-5 0 0,-3 3 1 16,0-3 0-16,0-2 0 0,0 2-11 0,0-6-2 0,-3 1-1 0,0 3 0 15,3-4-20-15,-3 4-4 0,0-1-1 0,-3-2 0 16,3 0-14-16,3 2 8 0,0-2-8 0,-3 2 0 16,3 1 0-16,-3-3 0 0,3 2 0 0</inkml:trace>
  <inkml:trace contextRef="#ctx0" brushRef="#br0" timeOffset="18793.2">12334 3712 1360 0,'3'-13'30'0,"-3"13"6"0,-3-5 2 0,0-1 0 0,0 1-30 0,0 0-8 16,-3-1 0-16,0 4 0 0,-3-4 84 0,0 4 16 16,3-1 4-16,-6 1 0 0,0 2-15 0,0 0-2 15,3 2-1-15,1 1 0 0,-1-1-47 0,0-2-10 0,0 6-1 0,9-6-1 16,0 0 1-16,-9 2 0 0,-3 4 0 0,6-1 0 15,6-5-15-15,0 0-2 0,-3 5-1 0,3-5 0 16,0 0-10-16,-3 8 0 0,0-2 0 0,3-1 8 16,0 0-8-16,3 0 0 0,-3-5 0 0,-3 6 0 15,3-4 15-15,-3 1-3 0,3 0 0 0,0-3 0 32,3 2 4-32,-3-2 1 0,0 0 0 0,6 3 0 0,-3-3 0 0,-3 0 0 15,0 0 0-15,6 0 0 0,-6 0-9 0,0 0-8 0,0 0 9 0,0 0-9 16,0 0 0-16,3 0 0 0,3 3 0 0,-6-3 0 15,0-3 8-15,0 3-8 0,0 0 0 0,0 0 0 16,0 0 8-16,0 0-8 0,0 0 0 0,0 0 9 16,0 0-9-16,-6 5 0 0,0 3 0 0,0-3 8 15,6-5-8-15,-3 8 0 0,0-2 0 0,-3 2 0 16,3-3 0-16,0 3 0 0,0 0-9 0,3 0 9 0,-6-3 0 0,6-5-8 16,0 0 8-16,0 8 0 0,0-3-11 0,0-5 11 15,0 0-10-15,0 0 10 0,3 6-12 0,-3-6 3 16,0 0 1-16,6 7 0 0,3 1 8 0,0 0 0 15,0-2-9-15,0-1 9 0,3 3-13 0,-3 0 1 16,0 0 1-16,0-3 0 16,-1 3 1-16,1 0 0 0,0 0 0 0,0 0 0 15,-3 0 10-15,-6-8-8 0,6 5 8 0,-6-5-8 16,6 11 8-16,-6-1 0 0,0-2 0 0,0 0 0 16,-3 0 16-16,0 0-2 0,-6 0 0 0,0 2 0 15,0-2 1-15,-3 0 0 0,-2 3 0 0,2-3 0 16,-3 0-2-16,3 0 0 0,3-3 0 0,0 3 0 15,0-5-13-15,0 2 11 0,3-2-11 0,6-3 10 0,0 0-27 0,0 0-6 16,-6-3-1-16,6 3 0 16,-3-5-137-16,6-3-28 0,0-3-6 0,6-2-1 0</inkml:trace>
  <inkml:trace contextRef="#ctx0" brushRef="#br0" timeOffset="19840.2254">12486 3667 1796 0,'0'0'40'0,"0"0"8"0,0 0 1 0,-9 0 1 0,3 0-40 0,-3-3-10 16,3 3 0-16,-3-2 0 0,3 2 78 0,-3 0 14 15,0 0 2-15,0 0 1 0,0 0-33 0,0 2-6 32,0-2-2-32,0 3 0 0,0 0-18 0,1-1-4 0,2 1-1 0,-3 0 0 15,9-3-31-15,-6 2 0 0,3 4 0 0,0-1 0 0,0 3 16 0,3 5-4 0,3-8 0 0,0 3 0 31,0 3-31-31,3-3-6 0,0 2-2 0,3 1 0 0,-1 0 16 0,1 2 11 0,0 0-13 0,0-2 5 16,0-1 8-16,0 3-10 0,0 1 10 0,-3-4-10 31,3 1 10-31,-3-1-8 0,-3 1 8 0,0 0-8 0,0-3 8 0,-3 5 0 16,0-3 0-16,0 1 0 0,-6 0 12 0,3-1-1 0,0 1-1 16,-3-1 0-16,-3 1 11 0,3-3 3 0,0 2 0 0,-3-4 0 15,6 2-9-15,-3-3-2 0,0-2 0 0,6-3 0 16,0 0-13-16,-6 5-8 0,3-5 8 0,3 0-13 31,0 0-43-31,0-8-9 0,0 3-2 0,3-3 0 16,-3 2-55-16,6-4-11 0,0-1-3 0,0 1 0 15,-3 2-39-15,3 2-8 0,3-4-1 0,-3 2-1 16,3 3 77-16,-3-1 16 0,-3 1 4 0,3 0 0 0,0 2 135 0,-6 3 27 16,0 0 6-16,6-3 0 0,3 1 42 0,-3 2 8 15,0 0 2-15,0-3 0 0,-1 3-16 0,4 0-4 16,0-3 0-16,0 1 0 0,3-1-42 0,0 1-9 15,-3-1-1-15,6-2-1 0,-3-1-23 0,3 1-4 0,-3-3 0 0,2 0-1 16,-2-2-11-16,0-1-3 0,0 3 0 0,0-3 0 16,-3 1-2-16,0-1-1 0,-3 6 0 0,-3-8 0 15,0 5-3-15,-3 0-1 0,0 0 0 0,-3 3 0 16,-3-1 6-16,0 1 0 0,-3 2 1 0,0-2 0 16,-3 5 1-16,3 0 0 0,0 3 0 0,-3-1 0 15,1 4-4-15,2-1-1 0,0 3 0 0,0 3 0 0,0-1-13 0,3 1 8 16,-3 2-8-16,3 0 0 0,3 0 0 0,0 3 0 0,0-2 0 15,0-1 0-15,3 0 0 0,0-2-13 0,3-1 4 0,3 1 1 32,0-1-33-32,0-2-7 0,6 0 0 0,-3 0-1 15,3-3-53-15,3 1-10 0,2-6-3 0,1 0 0 32,3 0-26-32,0 0-6 0,0-3-1 0,3 0 0 0,-4-2 4 0,1 2 1 0,0 1 0 0,0-1 0 15,-6-2 67-15,0 0 12 0,0-3 4 0,-4 2 0 0,-2 1 109 0,3-6 23 16,-6 4 4-16,-3 1 0 0,0-2 60 0,0 0 11 15,0 0 2-15,0 1 1 0,-6-1-29 0,0 2-5 16,3 1-2-16,-3 0 0 0,-3-3-34 0,0 5-6 16,-3-2-2-16,0 0 0 0,1 2-22 0,-1 3-5 15,0 3-1-15,-3-1 0 0,3 3-24 0,0 1-4 0,0-1-2 0,-3 3 0 16,6 3-14-16,-3-3 9 0,0 2-9 0,3 1 8 16,0 2-8-16,6-3-12 0,0 4 2 0,0-4 1 15,3-2 9-15,3 3-10 0,-3-3 10 0,3-3-10 16,3 3 10-16,0-5-12 0,0 2 12 0,0-5-12 15,3 0 12-15,-3-3 0 0,0 1 0 0,0-1 0 16,0-2 0-16,-1-3 14 16,1-3-2-16,3-2 0 0,-6 0 7 0,3-3 1 15,0-5 0-15,0 0 0 0,3-3 8 0,-3-5 3 0,0-1 0 16,0-1 0-16,3-1 4 0,-6 0 1 0,3-5 0 0,-3 5 0 16,-4-2-19-16,1 2-3 0,-3 1-1 0,0 4 0 15,3-5-5-15,-3 9 0 0,0 1-8 0,-3 4 12 16,3 2-12-16,0 5 0 0,0 1 0 0,0 2 0 15,0 8 0-15,0 0-8 0,0 0 8 0,0 0-10 16,-3 13-6-16,3 0-2 0,0 3 0 0,0 5 0 16,-2 1 18-16,2 4-8 0,0 3 8 0,-3-2 0 0,0 2-23 0,0 5 3 15,0 3 0-15,0 0 0 0,-3 0-4 0,3-2-1 16,0-1 0-16,0 3-731 16,0-8-145-16</inkml:trace>
  <inkml:trace contextRef="#ctx0" brushRef="#br0" timeOffset="20740.3605">11843 3844 1198 0,'-6'-8'34'0,"6"8"7"0,0 0-33 0,0 0-8 0,0 0 0 0,-3 0 0 0,0 0 103 0,3 0 18 16,0 0 4-16,0 0 1 0,-3 0-45 0,3 0-9 16,0 0-1-16,0 0-1 0,0 0-17 0,0 0-3 0,3-7-1 0,3 1 0 15,0 4-1-15,-6 2 0 0,3-8 0 0,6 0 0 16,-4 2-3-16,1 1-1 0,-3 0 0 0,6-3 0 15,-3 3-12-15,0-1-2 0,3 1-1 0,-3 0 0 32,0-3-14-32,0 0-3 0,0 0-1 0,0 3 0 15,0 2-11-15,0-2 8 0,0-1-8 0,-3 1 8 16,3 5-8-16,-3-5 0 0,-3 5 9 0,6-3-9 0,-6-2 0 0,0 5 0 16,0 0 0-16,0 0 0 15,3-3-41-15,-3 3-7 0,0 0 0 0,3-2-672 16,-3 2-135-16</inkml:trace>
  <inkml:trace contextRef="#ctx0" brushRef="#br0" timeOffset="21377.8302">11875 3908 1508 0,'0'0'33'0,"0"0"7"0,0 8 2 0,0-3 0 0,0-5-34 0,0 0-8 0,0 5 0 0,0-5 0 16,6 6 51-16,-6-6 8 0,0 0 1 0,6 2 1 15,3-2-24-15,0 0-5 0,-6-2 0 0,6 2-1 16,-3-3-1-16,0-2 0 0,3 2 0 0,-3-2 0 15,0 0-6-15,0-1 0 0,0-2-1 0,0 0 0 16,-3 0-3-16,3 1-1 16,-3-4 0-16,2 0 0 0,-5 6-9 0,3-6-2 15,-3 4 0-15,0-1 0 0,3 2-8 0,-3 1 10 16,-3-3-10-16,3 3 10 0,0-1-10 0,-3 4 8 0,-2-1-8 0,5 3 8 16,0 0 1-16,-6 0 0 0,0 0 0 0,0 3 0 15,0 2-1-15,0 3-8 0,0 0 12 0,0 0-4 16,-3 0 0-16,6 2-8 0,-3 1 12 0,3 2-4 15,-3 1-8-15,0-1 0 0,0 0 0 0,3 0 8 16,3 0-8-16,-3 3 0 0,3-2 0 0,0 1 8 16,0-1-8-16,3-1 10 0,0-3-10 0,3 4 10 0,0-4 1 15,0-2 0-15,6 0 0 0,-3-3 0 0,0 3-11 16,3-2 0-16,3-4 9 0,-4 4-9 16,4-4 0-16,0 1 0 0,-3 0 0 0,6-3 0 15,-3-3-38-15,3-2-2 0,0-1-1 0,2 4-620 0,-2-1-124 0</inkml:trace>
  <inkml:trace contextRef="#ctx0" brushRef="#br0" timeOffset="22162.29">13417 3805 1274 0,'0'0'28'0,"0"0"5"0,0 0 2 0,0 0 1 0,0 0-28 0,-3-3-8 0,0-2 0 0,0-1 0 15,3 4 64-15,0 2 11 0,-3-8 2 0,3 8 1 16,0 0-24-16,0 0-5 0,0 0-1 0,0 0 0 16,0 0-7-16,0 0-1 0,0 0-1 0,0 8 0 15,-3 0-15-15,0 5-4 0,3-2 0 0,0 2 0 0,0 3-6 0,0 2-2 16,0 1 0-16,-3-1 0 0,3 1-12 0,0-1 9 16,-3-2-9-16,3-3 8 0,0 3-8 0,0-2 0 15,0-4 0-15,0-2 0 16,0-8-44-16,0 0-5 0,3 5-1 0,-3-5 0 15,0 0-70-15,6-2-15 0,0-6-2 0,0 2-1 0</inkml:trace>
  <inkml:trace contextRef="#ctx0" brushRef="#br0" timeOffset="22478.024">13527 3916 1404 0,'0'0'31'0,"0"0"6"0,0 8 2 0,0 0 0 0,0-8-31 0,0 5-8 15,0-5 0-15,0 0 0 0,6 8 84 0,-6-8 15 0,0 0 3 0,0 0 1 16,6 0-14-16,-6 0-2 0,0 0-1 0,3-8 0 16,0 3-21-16,3-6-4 0,3-2-1 0,-3 0 0 15,3-3-27-15,-3 0-5 0,3 0-2 0,0 0 0 16,0-2-14-16,3 2-2 0,-3-3-1 0,-1 3 0 16,1 3-9-16,0 3 10 0,-3-1-10 0,3 0 10 15,0 6-10-15,-3-3 0 16,-6 8 9-16,6 0-9 0,3-2 0 0,-9 2 0 15,0 0 0-15,6 10 0 0,0-5 0 0,3 6 0 16,-6 0 0-16,3 2 0 0,-3 0 0 0,0 0 8 16,0 3-8-16,0 0 0 0,0-3 0 0,0 3 0 15,-3-3 0-15,3 3 0 0,0 0 0 0,-3-3 0 16,0 1 0-16,0-1 0 16,3-3-16-16,0 1-8 0,-3 0-2 0,3-6 0 0,-3-5-143 0,5 5-29 0,-2 0-6 0,6-5 0 15</inkml:trace>
  <inkml:trace contextRef="#ctx0" brushRef="#br0" timeOffset="23124.6349">14361 3236 1753 0,'0'0'38'0,"0"0"8"0,0-5 2 0,0 5 2 0,0 0-40 0,0-6-10 15,-3 4 0-15,3-6 0 0,0 8 75 0,0 0 13 16,-6 0 2-16,0-3 1 0,0 0-39 0,-3 3-8 16,3 6-2-16,-3-4 0 0,-3 4-11 0,3-1-3 15,-3 3 0-15,-2 5 0 0,2 0-5 0,-3 1-2 16,0 4 0-16,0-5 0 0,0 1-12 0,0 1-9 0,0 1 12 0,3 0-12 15,3 0 0-15,-2-3 0 0,2 0 0 0,3 1 0 16,3-1 0-16,3-2 0 0,0-1 0 0,0 1 0 16,6-3-9-16,-3 0-6 0,6 0-1 0,0-3 0 15,2 0-4-15,1-5-2 0,0 5 0 0,3-5 0 16,-3 3 6-16,0 2 2 0,3-5 0 0,-3 0 0 0,0 0 14 16,-3 0 0-16,-1 0 0 0,1 3-9 0,-3 0 9 15,0-3 0-15,-6 0 0 0,0 0 0 16,6 5 8-16,-6 0-8 0,3 3 10 0,-3-8-10 15,-3 5 15-15,0 3-3 0,-3-2-1 0,3-1 0 16,-6 3-1-16,6 0 0 0,0-3 0 0,-2 0 0 16,2-2-10-16,-3 5 8 0,6-8-8 0,0 0 8 15,0 0-8-15,0 0 0 0,0 0 0 0,0 0-11 16,0 0 1-16,0 0 0 0,0 0 0 0,0 0 0 16,6 0 10-16,-1 5-8 0,-5-5 8 0,0 0-8 0,0 0 8 0,3 8 0 15,-3-8 0-15,3 3 0 0,-3 5 0 0,0 0 0 16,0-3 0-16,-3 3-8 0,0 3 8 0,-2-1 0 15,-1 1 0-15,3 2 0 0,0 3 0 0,-3-3 12 16,3-2-2-16,-3 2-1 0,3 3 3 0,0-3 0 16,0 3 0-16,0-3 0 0,0-2-12 0,3 2 10 15,0 0-10-15,0 0 10 0,0 1-10 0,0-1 0 0,3-3 0 0,0 1 0 16,3 0 0-16,-3-4 0 0,3 4-12 0,-3-3 12 16,3-3-46-16,3 1-2 0,-1-4 0 0,1-2 0 15,0 0-116-15,0 0-24 0,3-2-5 0</inkml:trace>
  <inkml:trace contextRef="#ctx0" brushRef="#br0" timeOffset="23377.6924">14525 3482 1706 0,'0'0'37'0,"0"0"8"0,0 0 2 0,0 0 1 0,0 0-38 0,-6 8-10 0,3 5 0 0,0-5 0 0,3 0 48 0,-3 0 7 16,0 5 1-16,6-2 1 0,-3 2-20 0,3 3-4 16,-6-3-1-16,3 3 0 0,0 0 4 0,0 0 0 15,0 0 0-15,0 2 0 0,-6 1-23 0,6-1-4 16,0-5-1-16,-3 3 0 0,3-3-8 0,0 1 8 16,0-6-8-16,3 2 8 0,3-2-24 0,-3 0-4 15,-3 0-2-15,0-8 0 0,3 0-56 0,-3 0-11 0,0 0-3 0,9-5-758 16</inkml:trace>
  <inkml:trace contextRef="#ctx0" brushRef="#br0" timeOffset="23978.3899">14650 3323 1832 0,'0'0'52'0,"0"0"12"0,0 0-52 0,0 0-12 0,0-2 0 0,0-6 0 16,2 5 84-16,-2 3 13 0,0-3 3 0,3-2 1 16,3 0-45-16,3 2-10 0,-3-2-2 0,3 2 0 15,0 0-33-15,0-2-11 0,3 5 0 0,-3 0 0 0,3 0 0 0,0 3 0 16,0-3 0-16,0 2 0 0,-1 1 0 0,-2 5 0 16,0-5 0-16,0 2 0 0,-3 0 0 0,-3 3 0 15,0 0 0-15,-3 3 0 0,-3-3 8 0,0 2-8 16,-3 1 12-16,0 2-12 15,-3 0 25-15,0 3-1 0,-2-3-1 0,2-2 0 0,-3 2 7 16,0-5 2-16,3 3 0 0,0-1 0 16,0-2-20-16,3 0-4 0,3 0-8 0,0-5 12 15,0 2-12-15,3-5 0 0,0 0 0 0,0 0 0 16,0 0 0-16,0 0-12 0,0 0 12 0,0 0-10 16,0 0 1-16,3 8 0 0,0-3 0 0,-3-5 0 15,0 0 9-15,0 0 0 0,3 8 0 0,-3-8 0 16,3 6 0-16,-3-6 0 0,0 0 0 0,0 0 0 15,0 0 0-15,0 0 0 0,0 0 0 0,0 0 0 0,0 0 0 0,0 0 0 0,0 0 0 0,0 0 0 16,0 0 0-16,0 0 0 0,0 0 0 0,0 0 0 16,0 0 8-16,0 0 1 0,0 0 0 0,0 0 0 15,0 0 6-15,0 0 1 0,0 0 0 0,0 0 0 16,0 0-8-16,0 0 0 0,0 0-8 0,0 0 12 16,0 0-12-16,0 0 0 0,0 0 0 0,0 0 0 15,0 0 0-15,0 0 0 16,0 0 0-16,0 0 0 15,0 0 27-15,0 0 5 0,0 0 2 0,0 0 0 0,0 0-34 0,0 0 0 16,0 0 0-16,0 0 0 0,0 0 12 0,0 0-4 16,0 0 0-16,0 0-8 0,0 0 0 0,0 0 0 15,0 0 0-15,0 0 0 0,0 0 0 0,0 0 0 16,0 0 0-16,0 0 0 0,0 0 0 0,0 0-9 16,0 0 9-16,0 0-8 0,0-3-90 0,0 3-18 0,3-5-3 0,0-1-969 15</inkml:trace>
  <inkml:trace contextRef="#ctx0" brushRef="#br0" timeOffset="28466.2185">10131 3741 1176 0,'-3'-13'33'0,"3"10"7"0,3-2-32 0,0 0-8 0,-3 2 0 0,0-2 0 0,0 5 120 0,3-3 21 0,-3-5 5 0,0 3 1 16,0 2-43-16,3-2-9 0,0 0-2 0,-3-1 0 16,0 1-35-16,0 5-7 0,3-3-2 0,-3 3 0 15,0 0-9-15,0 0-3 0,0 0 0 0,0 0 0 16,6 3-6-16,-6-3-2 0,3 11 0 0,0 2 0 16,3 8-7-16,-3-5-2 0,-3 5 0 0,0-2 0 31,3 4-2-31,-3-1-1 0,0-1 0 0,0 3 0 0,-3-3-4 0,3 3-1 15,-3-3 0-15,0 0 0 0,3-3 0 0,-3 4-1 16,0-6 0-16,3-1 0 0,0 1-11 0,-3-3 0 16,3 1 9-16,0-4-9 0,0 1 0 0,0-3 0 15,-3-3 0-15,3-5 0 0,0 0-15 0,0 0-7 16,0 0-2-16,0 0 0 16,0 0-121-16,6 0-25 0,0-5-5 0,0-3-783 0</inkml:trace>
  <inkml:trace contextRef="#ctx0" brushRef="#br0" timeOffset="29144.6482">10274 3548 1624 0,'0'0'46'0,"0"0"10"0,0 0-45 0,-3-5-11 0,3 5 0 0,-3-3 0 16,3 3 63-16,0 0 10 0,0 0 3 0,0 0 0 0,0-5-10 0,0 5-2 15,0 0 0-15,0 0 0 0,6-5-33 0,-6 5-7 16,6-3-2-16,0 0 0 0,0 1 6 0,3 2 0 16,0-3 1-16,-9 3 0 0,0 0-29 0,12 0 0 15,0 0 0-15,-1 3 0 0,1-3 0 0,0 2 0 16,-3 1 0-16,0-3 0 0,0 5 0 0,-9-5 0 15,0 0 0-15,0 0 0 0,3 8 0 0,3-3 9 0,-3 3-9 0,-3 3 8 16,0-3 1-16,-3 2 0 0,0 1 0 0,-6 2 0 16,0-2-9-16,3-1 10 0,0 4-10 0,0-1 10 15,3 0-10-15,-3 0 0 0,3 1 9 0,-3-1-9 16,3-3 0-16,-3 1 8 0,6 0-8 0,-3-3 0 16,1-1 0-16,2-1 0 0,0-1 0 0,0-5 0 15,0 0 0-15,0 0 0 16,2 3-9-16,-2-3 9 0,3 2-8 0,-3-2 8 0,6 3-10 0,-6-3 10 15,0 3 0-15,0-3-9 0,0 0 9 0,0 5 0 16,3 3 0-16,-3-3 0 0,0 3 0 0,0 0 0 16,0 0 0-16,0 0-8 0,0-3 8 0,-3 3 0 15,3 0 0-15,-3-3-8 0,3-5 8 0,0 0 0 16,0 0 0-16,3 8 0 0,0-2 0 0,-3-1-8 16,-3-2 0-16,3-3 0 0,0 0 0 0,0 0 0 0,0 0 8 0,0 0 0 15,0 0-9-15,9 7 9 0,0-1-9 0,-6 2 9 16,-3-8-12-16,9 8 12 0,-3 0-12 0,0-1 4 15,-3-1 8-15,3 4-13 0,-3-2 13 0,3 0 0 16,-3 3-10-16,0-3 10 0,0 0 0 0,0 2 0 0,0 1 0 0,-3-1 0 16,0 4 0-16,0-1 12 0,-3 0-2 0,3 0 0 31,0 1 21-31,-3-1 4 0,0 0 1 0,0 3 0 16,0 0 9-16,-3 2 3 0,0-2 0 0,3-3 0 15,0 1-11-15,-6 2-1 0,3-3-1 0,0 0 0 16,3 0-21-16,-3-2-4 0,3-1-1 0,-3 4 0 15,3-6-82-15,0-3-17 0,3-5-3 0</inkml:trace>
  <inkml:trace contextRef="#ctx0" brushRef="#br0" timeOffset="30414.6791">14426 3614 906 0,'0'0'25'0,"0"0"7"0,0 0-32 0,0 0 0 0,0 0 0 0,0 0 0 16,0 0 81-16,0 0 10 0,0 0 1 0,0 0 1 15,0 0-13-15,6 0-2 0,-6 0-1 0,0 0 0 16,9 0 7-16,-9 0 2 0,0 0 0 0,0 0 0 16,0 0-23-16,0 0-5 0,6-8-1 0,-6 8 0 15,0 0-5-15,0 0 0 16,3-5-1-16,-3 5 0 0,0 0-12 0,0 0-3 16,3 0 0-16,-3 0 0 0,6-8-7 0,-6 3-1 0,0 2-1 0,0 3 0 15,0 0-7-15,0 0 0 0,-3-5-1 0,3 5 0 16,0 0-3-16,-6 0 0 0,0 0 0 0,0 5 0 15,0-2-16-15,3 5 0 0,-3-3 8 0,3 8-8 16,-3-2 0-16,3 2 0 0,0 0 0 0,-3 3 0 16,6 0 0-16,-3 3 0 0,1-4 0 0,2 4-9 15,0-1 9-15,0 1 0 0,0-3 0 0,2 5 0 16,-2-8 0-16,3 3-8 0,0-3 8 0,3 1 0 16,0-4 0-16,0-2-8 0,0 0 8 0,0-3 0 15,0 1 0-15,3-1 0 0,0-2 0 0,3-3-8 16,0 0 8-16,-3-3 0 0,3-2 0 0,0-1 0 15,-1-4 16-15,1 2 1 0,-3-5 1 0,0-1 0 0,0 1 4 0,-3 0 1 0,0-3 0 0,0-5 0 16,-3 2 3-16,0 3 1 0,0 3 0 0,-3-3 0 16,0 3 4-16,-3-3 1 0,0 3 0 0,-3 0 0 15,0 2 0-15,0-2 1 0,-3 2 0 0,0 1 0 16,0 2-7-16,0 5-2 0,1-5 0 0,-4 3 0 16,3 5-8-16,0 0-3 0,-3-5 0 0,3 10 0 15,0-5-13 1,3 3 8-16,-6 2-8 0,6 3 0 0,-3-3 0 0,0 3-8 0,3 0-1 0,0 3 0 31,3-1-38-31,0 1-7 0,0-3-2 0,6 5-829 0,0-5-167 0</inkml:trace>
  <inkml:trace contextRef="#ctx0" brushRef="#br0" timeOffset="31230.4105">14667 3553 1584 0,'0'0'35'0,"0"0"7"0,0 0 2 0,0 0 0 0,-3 6-36 0,-3 2-8 0,3-3 0 0,-2 0 0 15,2 0 100-15,0 1 19 0,3-6 3 0,-3 5 1 16,0-2-56-16,3-3-11 0,0 0-3 0,-3 5 0 16,0 0-11-16,3-5-2 0,0 0-1 0,0 0 0 0,0 0-22 0,3 8-4 0,-3-8-1 0,3 3 0 15,0 2-4-15,-3-5 0 0,6 8-8 0,-1 0 12 16,1-5-12-16,0 2 11 0,0 0-11 0,-3 1 10 15,6-1-10-15,-3 0 0 0,-3 0 0 0,-3-5 0 16,6 6 0-16,-3-1 0 0,3 3 0 0,-6-3 0 16,0-5 9-16,0 8 0 0,0 3 0 0,0-3 0 31,0 2-9-31,-3-2 0 0,0 0 0 0,-3 0 0 0,3 0 0 16,3 3 15-16,-6-6-4 0,6 3-1 0,0-8-10 15,-3 5 10-15,0 3-10 0,3-8 10 0,0 8-10 0,0-5 0 16,0 5 0-16,0-8 0 0,0 0 0 0,3 5-9 15,0 3 9-15,0 0 0 0,0 0 0 0,0 0 0 16,0 0 0-16,0 0 0 0,0 2 0 0,-3 1 0 16,0-1 0-16,0 3 0 0,-3 1 20 0,3-1 7 0,-3-2 1 0,3 2 1 15,-3-3 14-15,0 1 2 0,0 0 1 0,3-4 0 16,-3 4-22-16,3 0-4 0,0-1 0 0,0-2-1 16,0 0-66-16,3-3-13 0,0 3-2 0,0-2-1142 15</inkml:trace>
  <inkml:trace contextRef="#ctx0" brushRef="#br0" timeOffset="41895.3919">8184 5069 1205 0,'0'0'34'0,"0"0"8"0,0 0-34 0,0 0-8 0,0 8 0 0,3-2 0 15,-3-6 61-15,9 8 11 0,-3 0 1 0,0-3 1 0,3-3 1 0,3 1 0 16,-3 0 0-16,3-3 0 0,3 0-19 0,0-3-4 0,-3 0-1 0,5-2 0 16,1 0-13-16,0-3-2 0,0 3-1 0,0-3 0 15,3 0-10-15,0 0-1 0,-1 3-1 0,1-3 0 16,-6 2-7-16,3 4 0 0,3-4-1 0,-3 1 0 16,0 2-15-16,-1 1 9 0,1-3-9 15,-3 2 8-15,0 3-8 0,-3-3 0 0,0 3 0 0,0 0-11 31,-3 3-40-31,0-3-8 0,-9 0-1 0,9 5-540 16,-7-2-107-16</inkml:trace>
  <inkml:trace contextRef="#ctx0" brushRef="#br0" timeOffset="42126.8966">8372 5191 1571 0,'0'0'44'0,"0"0"11"0,0 0-44 0,0 0-11 0,0 0 0 0,6 5 0 16,-3 3 72-16,3-2 13 0,0-1 3 0,6-2 0 0,0-1 2 0,2-2 1 15,1 3 0-15,0-3 0 0,3-3-35 0,3 3-6 16,0-2-2-16,0-1 0 0,-1 0-24 0,4 1-6 16,0-4-1-16,0 4 0 0,0-4-17 0,-3 1 10 15,2 2-10-15,-2-2 8 16,0 3-100-16,-3-1-21 0,3-2-4 0</inkml:trace>
  <inkml:trace contextRef="#ctx0" brushRef="#br0" timeOffset="43375.5923">10881 4646 1335 0,'0'0'29'0,"0"0"7"0,0 0 0 0,0 0 2 15,0 0-30-15,0 0-8 0,0 0 0 0,0 0 0 0,0 0 58 0,0 0 10 0,0 0 3 0,0 8 0 16,-3-3-30-16,0 3-5 0,3 0-2 0,-3 3 0 15,3-1-2-15,0 4-1 0,-3-1 0 0,3 5 0 16,0 1-3-16,-3-1 0 0,3 6 0 0,0 0 0 16,0-3 0-16,0 6 0 0,0 2 0 0,0 0 0 15,0 3-28-15,0 2 0 0,-3 3 0 0,3 3 0 16,-3 2 12-16,0 0 0 0,0 3 0 0,0 0 0 0,-3 0 1 16,3 0 0-16,-2-2 0 0,2 2 0 0,-3 2 6 0,0-2 1 15,3-2 0-15,0 2 0 0,-3-3 0 0,6 0 0 16,-3 3 0-16,3-2 0 0,-3 1-7 0,3 4-1 15,-3-3 0-15,3 0 0 0,0-3-4 0,0-2-8 32,0 0 11-32,-3-1-11 0,3 1 9 0,0 0-9 15,3 2 0-15,-3 1 9 0,0-6-9 0,0 0 0 0,-3 2 0 0,3 1 0 16,-3-3 0-16,3 0 0 0,-3 0 0 0,3 0 0 16,-3-2 0-16,0 2 8 0,0 0-8 0,0-3 8 15,3 3 6-15,-3-3 1 0,0 1 0 0,3 2 0 16,0-3-3-16,0 1 0 0,0-1 0 0,-3-2 0 0,3-3-12 0,0 0 8 15,0 0-8-15,0 0 0 0,0-2 8 0,3-1-8 16,-3-5 0-16,0 3 0 0,3 0 8 0,-3-3-8 0,3 0 0 16,-3 0 9-16,0-2-9 0,0-1 0 0,0-2 0 0,0 0 8 15,0-5-8-15,0-1 0 16,0-2 9-16,0 0-9 0,-3-2 0 0,3-6-12 0,0 0 2 0,0 0 0 31,0 0-54-31,0 0-12 0,6-3-1 0,0-2-603 0,0-6-121 0</inkml:trace>
  <inkml:trace contextRef="#ctx0" brushRef="#br0" timeOffset="43782.6832">10872 4636 1627 0,'0'0'46'0,"0"0"10"0,0 0-44 0,0 0-12 16,0 0 0-16,0 0 0 0,6 0 75 0,-6 0 13 16,3 0 2-16,6 0 1 0,-3-3-9 0,0 6-2 15,3-3 0-15,0 0 0 0,0-3-49 0,3 3-11 16,0-3-1-16,-3 3-1 0,2 0-18 0,4-5 0 15,-3 0 8-15,3 2-8 16,-3 3-21-16,3 3-8 0,0-3-2 0,0 2-619 0,0-2-124 0</inkml:trace>
  <inkml:trace contextRef="#ctx0" brushRef="#br0" timeOffset="55278.122">11494 5022 849 0,'0'0'18'0,"0"0"4"0,0 0 1 0,0 0 2 0,0 0-25 0,0 0 0 0,0 0 0 0,0 0 0 16,0 0 80-16,0 0 10 0,6 0 2 0,0-3 1 15,0 1 9-15,-6 2 2 0,0 0 0 0,6-3 0 16,0 0-31-16,-6 3-5 0,0 0-2 0,3-2 0 16,0-6 4-16,-3 8 1 0,0 0 0 0,0 0 0 15,3-6-12-15,0 1-3 16,0 0 0-16,-3 2 0 0,0 3-26 0,0-5-6 15,0 0 0-15,-3-1-1 0,3 6-12 0,0-5-3 16,-3-3 0-16,0 3 0 0,3-1 19 0,-3 1 3 16,0 2 1-16,-3-2 0 0,3 0-18 0,-3 2-3 0,0 1-1 15,3-1 0-15,-3 0-1 0,0 1 0 0,0 2 0 16,-2 0 0-16,-1 0-8 0,3 0 0 0,-3 2 9 16,0 1-9-16,3 0 0 0,-3 2 0 0,0 0 0 0,0 3 0 15,3-3 0-15,-3 3 0 0,3 3-8 0,-3-3 8 16,3 0 0-16,3 2-10 0,-3 4 10 0,0-4 0 15,0 1-11-15,4 2 11 0,2 0-10 0,-3 0 10 16,0 1-8-16,3-1 8 0,0 3 0 0,0 0-9 0,6-3 9 0,-4 0 0 16,4 0 0-16,3-2-8 0,-3 0 8 0,0-4 0 15,3 1 0-15,3-2 0 0,-3-1 0 0,3 0 0 0,-3-2 0 0,3 0 0 16,-3-1 12-16,3-2-1 0,-3 0-1 0,-1-2 0 16,1 2-10-16,-3 0 0 0,3 0 9 0,0 0-9 15,-3 0 0-15,0-3 0 0,3 0-12 0,0 3 4 16,0-2-48-16,-3 2-8 15,3-3-3-15,-3 3-637 16,3-3-128-16</inkml:trace>
  <inkml:trace contextRef="#ctx0" brushRef="#br0" timeOffset="55650.8345">11694 5144 1576 0,'0'0'35'0,"0"0"7"0,0 0 2 0,0 0 0 0,3-6-36 0,-3 6-8 0,0 0 0 0,0-2 0 16,0 2 103-16,0 0 18 0,0 0 4 0,0 0 1 16,0 0-47-16,0 0-10 0,0 0-1 0,0 0-1 15,0 0-19-15,3 8-4 0,0-1-1 0,-3 1 0 16,3 3-11-16,-3 0-3 0,3-1 0 0,0 3 0 16,-3 1-4-16,0 1-1 0,0-1 0 0,0-1 0 0,-3 3-13 0,3-3-3 15,0 0-8-15,0 0 12 0,0-2-3 0,0 0-1 16,0-1 0-16,0 1 0 0,0-11-18 0,3 8-4 15,0 0-1-15,-3-3 0 16,-3-2-96-16,3-3-19 0,0 0-4 0</inkml:trace>
  <inkml:trace contextRef="#ctx0" brushRef="#br0" timeOffset="62794.0854">12411 5035 1321 0,'0'0'28'0,"0"0"7"0,0 0 1 0,0 0 2 0,0 0-30 0,0 0-8 15,0 0 0-15,0 0 0 0,0 0 104 0,0 0 19 16,0 0 4-16,0 0 1 0,0 0-36 0,0 0-6 16,0 0-2-16,0 0 0 0,0 0-23 0,0 0-5 0,0 0 0 0,0 0-1 15,0 0-22-15,0 0-4 0,0 0-1 0,0 0 0 16,0 0 0-16,3 5-1 0,0 1 0 0,0-1 0 15,3 0-16-15,0-2-3 0,0-1-8 0,0 4 12 16,-6-6-4-16,9 0 0 0,0 0-8 0,3 0 12 16,0 0-1-16,-1 0-1 0,4-3 0 0,0 3 0 15,0-3-10-15,0 1 0 16,0-1 0-16,0 1 8 0,3-1 4 0,-6 0 0 0,-1 1 0 16,4-1 0-16,0 0-12 0,0 1 0 0,-6-1 0 15,3 0 0-15,0 1 0 0,0-1 0 0,-3 0 0 0,-9 3-11 16,0 0 11-16,9 0 9 0,-3-2-1 0,-6 2-8 15,0 0 0-15,0 0 0 0,0 0-10 0,0 0 10 32,0 0-33-32,0 0 1 0,0 0 0 0,8-3-720 0,-2 1-144 0</inkml:trace>
  <inkml:trace contextRef="#ctx0" brushRef="#br0" timeOffset="63326.1975">13042 4868 1250 0,'0'0'35'0,"6"-2"9"16,-3-4-36-16,0 4-8 0,3-4 0 0,-3 1 0 15,3 0 131-15,-6 5 24 0,0 0 5 0,0 0 0 0,0 0-56 0,0-5-12 16,0 5-3-16,0 0 0 0,-3-6-25 0,0 1-4 0,3 5-2 0,-6 0 0 15,0 0-9-15,-3 0-1 0,-3 0-1 0,3 0 0 16,0 3-47-16,0 2 0 0,4 0 0 0,-7 1-10 16,3 1 10-16,0-1 9 0,0 2-1 0,0 0-8 15,0 2 0-15,3-2 0 0,0 0 0 0,-3 3 0 16,3-3 0-16,3 0 0 0,-3-1 0 0,6 1 0 16,0 0 0-16,0 0 0 0,3 0 0 0,0-2 0 15,0-4 0-15,-3-2 0 0,6 8 0 0,3-3 0 0,0 1 0 0,-3-1 0 16,3-2 0-16,0 2 0 0,0-2-10 0,0 2-9 15,3-2-1-15,-3 2-1 0,-1-5 21 0,1 5 0 16,0-2 0-16,0 2 0 0,0 3-17 0,0-3 4 16,-3 1 1-16,0-1 0 0,-6-5 20 0,3 8 4 0,-3 2 0 0,3-4 1 31,0 2-13-31,0 0 11 0,0-1-11 0,-3 1 10 16,-3 3 5-16,0-3 1 0,0 0 0 0,-3 2 0 15,0-2-4-15,0 0 0 0,-3 0 0 0,-3 0 0 16,3-3 7-16,-3 1 1 0,3-1 0 0,4 0 0 15,-7 1 12-15,3-4 4 0,0-2 0 0,0 0 0 16,3 0-24-16,0-2-12 0,-3 2 12 0,3-3-12 0,0 0 8 0,0-2-8 16,3 0 0-16,0-1 0 15,-3 1-44-15,6 0-16 0,0-3-4 0,0 8-716 0,0 0-143 0</inkml:trace>
  <inkml:trace contextRef="#ctx0" brushRef="#br0" timeOffset="63942.093">13218 5080 1249 0,'0'0'27'0,"0"0"5"0,0 0 2 0,0 0 2 0,0 0-28 0,-3-5-8 16,3-1 0-16,0 4 0 0,0-4 123 0,0 4 23 0,-3-1 5 16,3 3 1-16,0 0-48 0,0 0-8 0,0 0-3 0,0 0 0 15,0 3-35-15,0-3-7 0,0 0-2 0,0 0 0 16,3 8-10-16,-3 0-3 0,3 2 0 0,0 4 0 16,-3-4-4-16,3 3 0 0,-3 3-1 0,0 0 0 15,3 0-11-15,-3 0-3 0,0 0 0 0,0 0 0 16,0-1-17-16,0-1 0 0,-3-1 0 0,3 0 0 15,0 0 10-15,0-2 5 0,0 0 1 16,0-1 0-16,0-2-16 0,0 0 0 0,0-8 0 16,0 5 0-1,0-5-105-15,0 0-15 0,0 0-2 0,3 8-933 0</inkml:trace>
  <inkml:trace contextRef="#ctx0" brushRef="#br0" timeOffset="66897.3791">14167 4805 1378 0,'0'0'30'0,"0"0"6"0,0 0 2 0,0 0 2 0,0 0-32 0,-3-3-8 16,-3-2 0-16,6 2 0 15,-3 1 64-15,3 2 12 0,-3-6 3 0,0 4 0 16,0-1-29-16,3 3-6 0,0 0 0 0,-2 0-1 15,-4-3 4-15,0 3 1 0,3 3 0 0,3-3 0 16,-6 5-10-16,0 1-2 0,0-1 0 0,0 3 0 16,-3 0-16-16,3 2-3 0,0 1-1 0,-3 2 0 15,0 3-6-15,3 3-2 0,0-4 0 0,0 4 0 16,0-1-8-16,3 1 0 0,3-3 0 0,0 2 0 16,0-2 0-16,3 0 0 0,3 0 0 0,0 0 0 0,3-6 0 0,3 1 0 15,-3-3-9-15,3-3 9 0,3 1 0 0,0-4 0 16,0-2 0-16,-1-2 9 0,1-1-1 0,3-2-8 15,-3-3 12-15,0 0-4 0,3-5 9 0,-3-1 2 16,0 1 0-16,-1 0 0 0,-2 0 13 0,0-1 4 0,0 1 0 0,-3 0 0 16,0 2 8-16,-3-5 3 0,0 6 0 0,-6-3 0 15,3 2-1-15,-3-2 0 0,-6 2 0 0,0 3 0 16,0 0-6-16,0 0 0 0,-3-2-1 0,0 2 0 16,-3 0-18-16,-3 0-3 0,4 3-1 0,-1 2 0 15,0-2-17-15,-3 5 0 0,6-3 0 0,-3 1-9 16,3-1-31-16,0 3-5 0,-3-3-2 0,6 3-799 31,6 0-160-31</inkml:trace>
  <inkml:trace contextRef="#ctx0" brushRef="#br0" timeOffset="69445.452">15135 4845 950 0,'0'0'20'0,"0"0"5"0,0 0 1 0,0 0 2 0,0 0-28 0,-6 0 0 15,3 0 0-15,3 0 0 0,0 0 73 0,-6 0 10 16,-3 0 1-16,6 0 1 0,3 0-19 0,0 0-4 16,-6 0-1-16,3 2 0 0,-3-2-14 0,3 3-3 15,3-3-1-15,-6 2 0 0,0-2-11 0,6 0-3 16,-3 6 0-16,0-1 0 0,0-2-13 0,0 2-2 0,-3 3-1 0,3 0 0 16,-3 0-4-16,3 2-1 0,-3 1 0 0,3 5 0 15,0-3-8-15,-2 0 8 0,2 3-8 0,0 3 8 16,3-1 7-16,0 1 1 0,3-3 0 0,0-1 0 15,2 1-4-15,1-2 0 0,0-1 0 0,3 0 0 16,-3-5 5-16,3 3 1 0,0-6 0 0,0 0 0 16,3 0 6-16,0-5 2 0,0 0 0 0,3 0 0 0,-3-2 16 0,2-3 3 15,-2-1 1-15,3-2 0 0,-3 0-17 0,0 0-3 16,0-2-1-16,0-1 0 0,-3-2 28 0,0 0 6 0,0 0 1 0,-6-1 0 16,3 1-4-16,-6 0 0 0,0 0 0 0,0-1 0 15,-6 1-15-15,3 0-3 0,-6 2-1 0,0-2 0 16,-3 0-4-16,0 2-1 0,0 1 0 0,-3 2 0 31,3-3-16-31,-3 3-4 0,1 3-1 0,2 2 0 16,0-2-11-16,0 2 0 0,0 3-10 0,0 0 10 15,3 0-80-15,0 3-11 0,0 2-1 0,3 1-749 16,-3 2-150-16</inkml:trace>
  <inkml:trace contextRef="#ctx0" brushRef="#br0" timeOffset="72131.7731">11426 5831 1209 0,'0'0'26'0,"0"0"6"0,0 0 0 0,0 0 4 0,0 0-36 0,0 0 0 0,0 0 0 0,0 0 0 16,0 0 90-16,0 0 11 0,0 0 3 0,0 0 0 15,0 0-28-15,0 0-6 0,0 0-1 0,6-2 0 16,3-1-6-16,-6-2-2 0,-3 5 0 0,6-5 0 0,-3 2-16 0,-3 3-3 16,0 0-1-16,6-5 0 0,-6-1-5 0,0 6 0 15,3-5-1-15,-3 5 0 0,0-3 5 0,0-2 2 0,0 0 0 16,-3 2 0-16,3 3-29 0,0 0-5 0,-3-5-8 15,3 5 11-15,-3-3 1 0,-3 1 1 0,0 2 0 16,6 0 0-16,-6-3-4 0,0 0-1 0,-3 3 0 0,0 0 0 31,0 0-8-31,0 3 0 0,3 0 0 0,-6 2 0 16,3-2 0-16,0 2-9 0,1-3 9 0,-1 4-13 0,0-1-1 16,3 3 0-16,0-3 0 0,-3 3 0 0,3 0 14 0,0 0-12 15,0 0 12-15,3 0-12 0,0-3-5 0,0 3-1 16,0 0 0-16,0 0 0 0,3-3 10 0,-3 1 8 15,3 2-12-15,0 0 12 0,0-3-12 0,3 3 4 16,-3-3 8-16,3 3-13 0,0-3 5 0,3 1 8 0,0-1-13 0,0 3 5 16,3 0 8-16,0-3-10 0,0 3 10 0,0 0-10 15,3 0 10-15,-4 2 0 0,1-2 0 0,3 3-8 16,-3 0 8-16,0-1 0 0,0 1 0 0,-3-1 0 16,3 1 0-16,0-1 0 0,-6 1 0 0,3-3-8 15,-3 5 8-15,0-5 0 0,0 3 8 0,-3-1-8 16,-3 1 14-16,3-3-2 0,0 2 0 0,-6 1 0 0,3-3 24 0,-3 0 5 15,0 0 1-15,0 2 0 0,0-2-17 0,-3 3-3 16,-3-3-1-16,3-3 0 0,0 0 17 0,-3-2 3 16,1 0 1-16,2-1 0 0,-3-2-14 0,3-2-4 0,-3-1 0 0,-3-2 0 15,3 2 7-15,3-2 1 0,3-3 0 0,0 0 0 16,0 0-32-16,0 3-18 0,3-3 2 0,0 2 1 31,0-1-24-31,3 1-5 0,0 1 0 0,6 0-1 16,-3-1-114-16,-3 6-22 0,0 0-5 0,9-5-510 15,0 0-103-15</inkml:trace>
  <inkml:trace contextRef="#ctx0" brushRef="#br0" timeOffset="72431.7227">11619 6022 1584 0,'0'0'35'0,"0"0"7"0,0 0 2 0,0 0 0 0,0 0-36 0,0 0-8 16,0 0 0-16,3 8 0 0,-3 0 75 0,0 0 13 16,0-3 2-16,-3 6 1 0,3-1 3 0,0 3 1 15,-3 1 0-15,3-1 0 0,-3 0-51 0,3 0-9 16,-3 3-3-16,0 0 0 0,0 0 8 0,3 0 0 0,-2 0 1 0,2 0 0 15,0-3-32-15,-3 0-9 0,3 0 0 0,0 3 0 16,0-3 0-16,3 1 0 0,-3-4 0 0,2 1 0 16,-2-1-148-16,3 1-30 0,0-3-6 0</inkml:trace>
  <inkml:trace contextRef="#ctx0" brushRef="#br0" timeOffset="74916.7788">13012 5821 1130 0,'0'0'32'0,"0"0"8"0,0 0-32 0,0 0-8 0,0 0 0 0,-3-5 0 15,3 5 107-15,0-6 20 0,0 1 4 0,-3-3 1 16,3 8-61-16,0-5-12 0,-3-3-3 0,3 3 0 16,-2-1 0-16,2 1 0 0,-6 0 0 0,3-1 0 15,0 1-7-15,0 2-1 0,-3-2-1 0,3 5 0 16,-3-3-15-16,0 1-4 0,0-1 0 0,-3 3 0 0,0 0-12 0,3 0-4 16,0 0 0-16,-3 3 0 0,0-3 1 0,3 5 0 15,-3-2 0-15,0 2 0 0,3-2-13 0,-2 2 0 16,2 0 0-16,0 3 0 0,0-2 8 0,0 4-8 15,-3 1 0-15,6-1 0 0,-3 1 0 0,3 2 0 16,-3 0 0-16,3 1 0 0,3-4 0 0,-3 1 0 0,3 2 0 16,0 0 9-1,3 0-9-15,0 1 0 0,0-4 0 0,0 3 0 16,0-5 0-16,6 3 12 0,-3 0-2 0,3-6 0 16,0 0 1-16,0 3 0 0,-1-3 0 0,4-2 0 0,0 2 8 15,0-5 1-15,0 3 1 0,3-3 0 0,-6 0-21 0,3 3 0 16,0-3 0-16,0 0 0 0,0 2 0 0,-1-2 0 15,-2 0 0-15,0 0 0 16,0 0-40-16,0 0-8 0,-3-2-3 0,-6 2-654 0,6 0-131 0</inkml:trace>
  <inkml:trace contextRef="#ctx0" brushRef="#br0" timeOffset="75216.9716">13239 5853 1522 0,'0'0'33'0,"0"0"7"16,0 8 2-16,0-3 2 0,-3 3-36 0,3 0-8 0,-3 0 0 0,0 0 0 15,0 2 80-15,3 1 15 0,0 2 2 0,0-2 1 16,-3-1-22-16,0 1-5 0,3 2-1 0,0 3 0 0,-3-3-13 0,0 0-2 16,3 3-1-16,-3 0 0 0,3-3-27 0,0 0-6 15,-3 1-1-15,3-1 0 0,0-2-20 0,0-1 8 16,0 1-8-16,0-3 0 16,0 0-21-16,3 0-9 0,0-1-2 0,-3-7-1003 0</inkml:trace>
  <inkml:trace contextRef="#ctx0" brushRef="#br0" timeOffset="76701.851">14146 5720 1080 0,'0'0'24'0,"0"0"4"0,0 0 2 0,0 0 0 0,0 0-30 0,0 0 0 0,0 0 0 0,0 0 0 16,-2-2 84-16,2 2 10 0,0 0 2 0,-3-3 1 16,0 0-11-16,3 3-2 0,-6 0-1 0,6 0 0 15,-6 0-21-15,3 0-4 0,-3 3-1 0,6-3 0 16,-3 8-29-16,-3 0-5 0,0 0-2 0,3 2 0 0,-3 4-12 0,3-1-9 15,0 3 12-15,3 0-12 0,0-1 0 0,0 4 0 16,0 0 0-16,3-1 0 0,3-2 0 0,0 0 0 16,0-3 0-16,0 0 0 0,3-2 0 0,0-1 0 15,3-4 0-15,-4-1 0 0,4 0 22 0,0-5-2 16,0 0-1-16,0-5 0 0,3 0 17 0,-3-1 3 0,0 1 1 0,-3-3 0 31,3-2 13-31,-1-1 3 0,-2-2 1 0,-3 0 0 16,0 2 11-16,-3-2 1 0,0 2 1 0,-3-2 0 15,0 5-18-15,-3-5-4 0,-3 2-1 0,0 1 0 16,0-1-12-16,-2 3-3 0,-4 0 0 0,3 0 0 16,-3 0-21-16,3 0-11 0,-3 0 10 0,0 3-10 15,3 0-23-15,0-3-10 0,0 3-3 0,0 2 0 16,6 3-158-16,3 0-32 0,0 0-6 0</inkml:trace>
  <inkml:trace contextRef="#ctx0" brushRef="#br0" timeOffset="77391.0807">15150 5689 1489 0,'0'0'42'0,"0"0"10"0,0 0-42 0,0 0-10 15,0 0 0-15,0 0 0 0,0 0 116 0,-6 0 20 16,0 0 5-16,6 0 1 0,0 0-55 0,-9 2-11 16,0-2-3-16,6 3 0 0,-3-1-28 0,0 4-5 15,0-1-2-15,-3 0 0 0,6 3-14 0,-3 3-4 0,0 2 0 0,0 0 0 16,0 3-8-16,3 0-1 0,0 0-1 0,0 2 0 16,3 1-2-16,3 0-8 0,-3-1 12 0,6-2-4 15,0 0-8-15,0 0 0 0,3 0 9 0,3-3-9 16,0-3 0-16,0 1 9 0,-3-6-9 0,6-2 0 15,-3 0 21-15,5-3-2 0,-2-8-1 0,0 2 0 16,3-2 14-16,-3 0 2 0,3-5 1 0,-3 0 0 16,-3-6 8-16,2 6 1 15,-2 0 1-15,0-6 0 0,-3 4-1 0,-3-1-1 0,0-3 0 0,-3 6 0 16,-3-6-13-16,-3 4-2 0,-3-1-1 0,0 0 0 16,-3 3-9-16,-3-3-2 0,0 0 0 0,1 5 0 15,-4 1-24-15,3 2-6 0,0 2-1 0,-3 1 0 31,3 0-125-31,3 2-26 0,0 1-5 0,3 2-1039 0</inkml:trace>
  <inkml:trace contextRef="#ctx0" brushRef="#br0" timeOffset="79049.7731">11432 6781 929 0,'0'0'26'0,"0"0"6"0,0 0-32 0,0 0 0 0,0 0 0 0,-3-2 0 15,0-1 118-15,0-2 17 0,3 5 3 0,0-3 1 16,0 3-24-16,0 0-5 0,0 0-1 0,-3-3 0 16,-3 3-34-16,3 0-7 15,-3 0-2-15,6 0 0 0,0 0-28 0,-6 3-6 16,-3-3 0-16,9 0-1 0,-6 8 6 0,-3-3 2 16,0 1 0-16,0 2 0 0,-2-1-21 0,2 4-4 15,-3 0-1-15,3 2 0 0,-3 0-13 0,3 3 0 16,3-3 8-16,-3 6-8 0,3-3 0 0,3 2 0 15,0-2 0-15,3 0 0 0,3 0 0 0,0 2-8 0,0-5 8 0,6 3 0 16,0-5-10-16,3 0 10 0,0-1-8 0,0 1 8 0,3-6 0 0,-1 3 0 16,4-5 0-16,-3-1 0 0,6-4 0 0,0-1 0 15,-3-2 0-15,3-1 0 0,-4-4 0 0,4-1 0 16,-3 1 9-16,3-4-9 0,-3-2 34 0,0 3 0 16,-1-5 0-16,-2 2 0 0,-3 3 16 0,-3-1 3 15,0 1 1-15,-3 0 0 0,0 0-20 0,-6 2-4 16,0-2-1-16,-6 5 0 0,0-3-4 0,-3 1-1 0,0-1 0 0,-3 3 0 31,-3-2 5-31,4 2 1 0,-1 0 0 0,0 0 0 16,-3 3-56-16,3-3-11 0,0 0-3 0,3 2-806 0,0 1-162 0</inkml:trace>
  <inkml:trace contextRef="#ctx0" brushRef="#br0" timeOffset="79765.248">13060 6757 1616 0,'0'0'46'0,"-9"0"10"0,0-2-45 0,3-1-11 16,0 1 0-16,-3 2 0 0,0 0 44 0,0 0 6 16,4 0 2-16,-4 0 0 0,3 2-7 0,0 3-1 15,-3 1 0-15,3-1 0 0,0-2-5 0,0 5-2 16,-3 0 0-16,6 5 0 0,-3 0-14 0,3 0-3 31,-3 3-1-31,6 3 0 0,-3-3-19 0,3 2 0 0,3 1 8 0,0-1-8 16,0-5 0-16,6 3 0 0,-3-3 8 0,3-2-8 15,0 2 0-15,3-5 8 0,3 0-8 0,-1-5 0 16,1-1 16-16,0 1-3 0,-3-6-1 0,3-2 0 16,3 0 16-16,0-3 4 0,-3-3 0 0,0-2 0 15,-4-3 28-15,1-2 5 0,3-1 2 0,-6 1 0 16,0-1 7-16,0 1 2 0,-3-1 0 0,-3 1 0 0,0-1-22 0,-6 1-4 16,0-1-1-16,0 3 0 0,0 0-29 0,-6 3-5 0,0 0-2 0,3 2 0 15,0 1-23-15,-3 2-5 0,3 0-1 0,0 2 0 31,0 1-154-31,6 5-31 0,0 0-7 0</inkml:trace>
  <inkml:trace contextRef="#ctx0" brushRef="#br0" timeOffset="80134.4335">14135 6535 2206 0,'0'0'63'0,"0"0"13"0,0 0-61 16,0 0-15-16,0 0 0 0,0 0 0 0,0 0 80 0,3 8 12 0,-3 0 4 0,0 3 0 16,3-1-36-16,0 3-6 0,-6 1-2 0,3 2 0 15,0-1-23-15,0 4-5 0,0 2 0 0,0 0-1 16,-3 0-3-16,0 3 0 0,3-5 0 0,0 2 0 31,-3-2-9-31,3 2-3 0,-3-3 0 0,3 1 0 16,0-1-8-16,0-2 0 0,0 0 0 0,3-3 0 15,0-2-143-15,0 2-21 0,0-5-4 0</inkml:trace>
  <inkml:trace contextRef="#ctx0" brushRef="#br0" timeOffset="81072.2176">15212 6570 957 0,'0'0'20'0,"0"0"5"0,0 0 1 0,0 0 2 0,0 0-28 0,-3-3 0 0,-3 0 0 0,6 3 0 16,0 0 112-16,0 0 17 0,-3-2 3 0,0-1 1 16,-3 0-25-16,6 3-4 0,0 0-2 0,-6 0 0 15,3 0-28-15,3 0-6 0,-6 0 0 0,0 3-1 16,0 2-35-16,1 1-6 0,-1-1-2 0,3 5 0 15,0-2-7-15,-3 3-1 0,-3 2-1 0,3 3 0 16,0-3 2-16,0 6 1 0,-3-3 0 0,3 2 0 0,3 3 8 0,-3 1 2 16,3-1 0-16,3-3 0 0,-3 3-8 0,6-2 0 15,0-3-1-15,3 0 0 0,-3-3-7 0,6-2-2 0,0-4 0 0,3-1 0 16,0-1-2-16,0-2 0 0,2-6 0 0,1 0 0 16,3-5 0-16,0 1-8 0,-3-4 12 0,0-2-4 31,3-3 12-31,-3 0 1 0,-4 0 1 0,1 0 0 15,0-2 18-15,-6 2 3 0,3-3 1 0,-9 6 0 16,0-5-13-16,-3 4-3 0,-6-2 0 0,0 3 0 0,0 3-20 0,-3-4-8 16,-2 4 0-16,2-1 0 15,0 1-42-15,3 2-14 0,-3 2-4 0,0 1-1148 0</inkml:trace>
  <inkml:trace contextRef="#ctx0" brushRef="#br0" timeOffset="82582.6804">11468 7609 1018 0,'0'0'22'0,"0"0"5"0,0 0 1 0,0 0 1 0,0 0-29 0,0 0 0 0,0 0 0 0,0 0 0 16,0 0 90-16,0 0 12 0,0 0 2 0,0-5 1 15,-3 0-1-15,3 5-1 0,0 0 0 0,-6-3 0 16,0 1-19-16,3-1-4 0,-6 3-1 0,3 0 0 15,0 0-37-15,0 3-7 0,-3-1-2 0,3 3 0 16,0 3-23-16,0 3-10 0,3 2 8 0,0 3-8 0,0 0 0 0,0 3 0 16,0 2 0-16,3 0-11 0,0-3 11 0,3 9-8 15,3-1 8-15,3-2-8 0,3 0 8 0,-3-3-8 16,3-8 8-16,0-2-8 0,6 2 8 0,-3-5 0 0,-1-5 0 16,4-3 0-16,0 0 0 0,3-6 0 15,0-2 0-15,0 1 0 0,-4-7 0 0,4-2 11 0,-3 1-3 16,3-4 0-1,-3-2 28-15,-3 0 6 0,0 2 1 0,-3 1 0 16,-4 2 20-16,-2-3 4 0,0 1 1 0,-3 2 0 16,-3 0-28-16,0 0-4 0,-6-2-2 0,3 4 0 0,-6 4-12 0,1 2-2 15,-4-3-1-15,0 3 0 16,0 0-102-16,0 3-20 0,0-3-4 0,0 6-645 16,0-6-128-16</inkml:trace>
  <inkml:trace contextRef="#ctx0" brushRef="#br0" timeOffset="83335.625">13164 7594 1332 0,'0'0'29'0,"-6"-3"7"0,0 3 0 0,0 0 1 16,0 0-29-16,-3 0-8 0,4 0 0 0,-1 3 0 0,-3-1 45 0,0 3 8 15,0 1 2-15,0-1 0 16,0 3-10-16,3 3-1 0,0-3-1 0,-3 5 0 0,3 0-8 16,3 0-2-16,0 3 0 0,3 0 0 0,-3 2-15 0,6 1-3 15,0-3-1-15,3 2 0 0,0-2-14 0,6 0 0 16,0-3 8-16,3-2-8 0,0-3 0 0,0 0 9 0,-1-3-9 16,1 0 8-16,6-5 8 0,0-2 2 0,-3-1 0 15,0-2 0-15,3-3 22 0,-7-3 5 0,1-2 1 0,-3 0 0 16,0 0 22-16,-3-1 4 0,0-1 0 0,0-1 1 15,-6 0-5-15,-3 3-2 0,3-1 0 0,-3 1 0 16,-3 3-29-16,0-4-5 0,-3 4-2 0,3 2 0 31,0 0-30-31,-3 0 0 0,0 3 0 0,0-3 0 16,0 0-132-16,0 0-28 0,0 0-7 0</inkml:trace>
  <inkml:trace contextRef="#ctx0" brushRef="#br0" timeOffset="83920.4795">14236 7504 1483 0,'0'0'32'0,"-6"5"8"0,0 0 0 0,-3 0 2 0,0 3-34 15,0 0-8-15,-3 3 0 0,3-3 0 0,-3 2 24 0,3 4 4 16,0-1 0-16,1 0 0 0,2 3-14 0,0 0-2 15,3 0-1-15,3 0 0 0,6 2-3 0,3-2 0 16,-1 0 0-16,4 0 0 0,3-3 1 0,0-2 0 31,6-3 0-31,0-6 0 0,3 1-9 0,-4-3 8 0,-2 0-8 0,3-5 8 16,3-3 6-16,-3-3 1 0,3 0 0 0,-7-2 0 16,4 0 29-16,0-6 7 0,0 4 1 0,-6-1 0 15,-3-3 49-15,-3 1 11 0,-6 4 1 0,-3 1 1 16,0-3-25-16,-6 6-5 0,-3-1 0 0,0-2-1 15,-3 2-43-15,-3 1-8 0,0 4-1 0,0-4-1 16,-3 2-46-16,4 3-8 0,2-1-3 0,-3 4-773 16,0-4-156-16</inkml:trace>
  <inkml:trace contextRef="#ctx0" brushRef="#br0" timeOffset="84299.6936">15200 7313 1706 0,'0'0'37'0,"0"0"8"0,0 0 2 0,0 0 1 0,0-5-38 0,3 2-10 0,-3 3 0 0,0 0 0 16,0 0 69-16,0 0 12 0,6 11 3 0,-3-1 0 0,0 1-14 0,0 2-2 16,0 3-1-16,-3 3 0 0,3-1-20 0,-3 3-4 15,-3 3-1-15,0-3 0 0,3 3-19 0,-6 0-4 16,3 0-1-16,3-1 0 0,-3 1-10 0,0-3-8 0,3-2 9 0,0-1-9 31,0-2-76-31,0-2-22 0,0 1-4 0,0-1-899 0</inkml:trace>
  <inkml:trace contextRef="#ctx0" brushRef="#br0" timeOffset="85483.8867">15406 4501 1429 0,'0'0'31'0,"0"0"6"0,0 0 2 0,0 0 2 0,0 0-33 0,0 0-8 15,0 0 0-15,0 0 0 0,0 0 84 0,0 0 14 16,0 0 3-16,0 0 1 0,0 0-61 0,6 0-12 0,-1 0-2 15,4 0-1-15,0 0 6 0,-3 0 2 0,3 2 0 0,3-2 0 16,-3 3-5-16,6-3-1 0,3 0 0 0,0 3 0 16,-3-1-10-16,2-2-2 0,1 0-1 0,0 3 0 15,0-1-15-15,0 1 8 0,-3 2-8 0,0-2 0 16,-1 2 9-16,1 1-9 0,0-1 8 0,-3 3-8 0,0 0 8 16,-3 2-8-16,0-2 8 0,0 6-8 0,-3 1 9 0,0 1-9 15,0 5 10-15,0-2-10 0,-3 2 12 0,-3 0-4 16,3 3-8-1,0 3 12-15,0 2-2 0,-3 0-1 0,3-3 0 0,-3 6 0 16,0 0-9-16,-3 5 10 0,3-3-10 0,0 3 10 16,0 0-10-16,-3 3 8 0,0-3-8 0,0 3 8 15,0-1-8-15,3-2 0 0,-3 3 9 0,3 0-9 16,-3-1 0-16,0 4 8 0,3-6-8 0,0 5 0 0,-3 1 0 16,3-1 8-16,0 0-8 0,0 1 0 0,0-1 10 0,0 0-2 15,3 1-8-15,-3-1 12 0,0 0-12 0,3 3 11 16,-3-3-11-16,0 1 10 0,3 2-10 0,-3-3 0 15,0-2 0-15,3 0 8 0,-3 2-8 0,0-2 0 16,3-1 0-16,-3 1 0 0,0-3 0 0,3 3 8 16,-3-3-8-16,3 0 0 0,0-6 0 0,-3 1 0 0,0 3 0 0,0-1 0 15,0 0 10-15,0 1-10 0,0 2 12 0,0 0-12 16,0 3 0-16,-3-3 0 0,3-8 0 0,-3 0 0 16,3 5 0-16,-3 1 8 0,0-6-8 0,0 2 0 15,0 1 8-15,3 0-8 0,0 0 0 0,-3 2 0 0,3 1 9 16,-3-1-9-16,3-2 0 0,-3 2 9 0,3-2-9 0,-3 2 8 15,3-5-8-15,-3 3 8 0,3-3-8 0,-3 0 0 16,0-2 0-16,3 2 0 0,0-3 0 0,0-2 8 31,0 3-8-31,0-1 0 0,0-2 8 0,3 0-8 0,0-3 0 16,0-3 8-16,0-2-8 0,0 3 0 0,0-1 0 16,-3 3 8-16,3-5-8 0,0 0 0 0,0 3 0 0,0-1 8 15,0 1 1-15,0-3 0 0,0-1 0 0,0 1 0 16,0-2-9-16,-1-1 10 0,-2 0-10 0,3-2 10 15,0-1-10-15,0 3 0 0,-3-5 9 0,3 0-9 16,-3 0 8-16,3-2-8 0,-3 1 10 0,0-7-10 0,0 6 16 0,0-6-2 16,0 0-1-16,-3 5 0 0,3-5 2 0,0 5 0 15,0-5 0-15,0 0 0 0,0 0-15 0,0 0 9 16,-6 3-9-16,0-3 8 16,1 3-28-16,5-3-5 0,0 0-2 0,-6 0-754 0,0 0-151 15</inkml:trace>
  <inkml:trace contextRef="#ctx0" brushRef="#br0" timeOffset="92476.269">16028 4720 1630 0,'0'0'36'0,"0"0"7"0,0-2 1 0,0-4 3 0,-3 1-38 0,0 0-9 0,3-3 0 0,0 2 0 15,0 1 61-15,0-3 11 0,0 3 1 0,0 0 1 16,3-3-18-16,-3 5-3 0,3-2-1 0,0-1 0 16,-3-1-6-16,3 4-2 0,-3 3 0 0,0-3 0 0,0-2-8 0,0 5-1 15,0 0-1-15,0 0 0 0,0 0-9 0,0 0-1 16,0 8-1-16,3 2 0 0,-6 1 1 0,3 0 1 0,3 2 0 15,0 3 0-15,-3 0-7 0,0 2-2 16,0 3 0-16,0-2 0 0,3 5-16 0,0-1 10 0,0 1-10 0,-3 3 8 16,2-3-8-16,1 2 0 0,-3 8 0 0,0-2 8 15,3 3-8-15,-3-1 0 0,0 0 0 0,0 6 0 16,-3-6 0-16,3 3 0 0,-3-2 0 0,1 2 8 16,2 0-8-16,-3 0 0 0,0 0 0 0,3 3 0 0,0 5 0 0,-3 0 0 15,0-6 0-15,3-2 0 0,0 0 0 0,0 0 0 16,0 0 0-16,0 1 0 0,0-1 0 0,0 0 0 15,3 0 0-15,0 0 0 0,-3-6 0 0,0 4 0 32,3-1 0-32,-3 3 0 0,3-5 0 0,-3 2 0 0,0-2 0 0,0 3 0 15,2-4-9-15,-2 1 9 0,-2 0-12 0,2 0 12 16,0-3-8-16,0 0 8 0,0 0 0 0,0 3 0 16,-3-6 0-16,3 6 0 0,-3-6 0 0,3 1 0 15,0-1 0-15,-3 1 0 0,3-4 0 0,0 1 0 16,0 0 0-16,0 0 0 0,0 0 0 0,3 0 0 15,0-1 0-15,0 6-8 0,-3-2 8 0,0-1 0 0,2-2 0 0,1 3 0 16,-3-4 0-16,0 1 0 0,0 0 0 0,3 0 0 16,-6-3 0-16,3 3 0 0,0 0 0 0,0-6 0 0,0 3 0 15,0 1 0-15,-3-1 0 0,3 0 0 0,0 0 0 0,0-2 0 16,0-1 0-16,0 1 0 0,0-1 0 0,0 3 0 16,0 0 0-16,0 1 0 0,0-4 0 0,0 3 0 31,3-2 0-31,-3-1 0 0,0-4 0 0,0 1 0 15,3 1 0-15,0 0 0 0,-3-3 0 0,3 1 0 16,-3-1 0-16,3 0 0 0,-3-2 0 0,3-1 0 0,-6 1 0 16,3-1 8-16,3 1-8 0,-3-3 0 0,0 0 0 0,3 0 0 15,-3 2 0-15,0-2 0 0,0 0 0 0,0-2 0 16,-3 2 8-16,3-1-8 0,0 1 0 0,0 0 0 16,0 0 0-16,0 3 0 0,0-3 0 0,0 2 0 0,0-4 0 0,-3 2 0 15,0 0 0-15,3 0 0 0,0-1 0 0,0 1 0 16,0-2 0-16,0 2 0 0,0 2 0 0,0 1 0 15,0-3 0-15,0 0 0 0,-3 2 0 0,3-4 0 16,0-6 8-16,0 7-8 0,0 1 0 0,0 3 0 16,0-6 0-16,0 3 0 0,0-8 0 0,0 8 0 15,0 0 8-15,0-8-8 0,0 0 0 0,3 8 9 0,-3 0-9 0,0 0 0 16,0-3 9-16,0 3-9 0,0-8 0 0,0 0 9 16,0 0-9-16,0 5 0 0,0-5 11 0,3 8-11 0,-3-8 10 15,0 0-10-15,0 0 13 0,0 6-3 0,0-6-1 0,3 5 0 16,-3-5 3-16,0 5 0 0,0-5 0 0,0 6 0 15,0-6-12-15,0 0 8 0,0 0-8 0,0 0 8 32,3 5-8-32,-3-5 0 0,0 0 0 0,9 5 0 15,-6 3 0-15,3-5 0 0,-6-3 0 0,9 0 0 16,0 2-15-16,-3-2 5 0,0 3 1 0,3 0 0 16,-3-3-31-16,0 0-5 0,0 0-2 0,3 0-729 15,-3 0-145-15</inkml:trace>
  <inkml:trace contextRef="#ctx0" brushRef="#br0" timeOffset="93029.6994">16016 4630 1569 0,'0'0'34'0,"0"0"7"0,3-5 2 0,-6 2 2 16,3-2-36-16,3 0-9 16,0-1 0-16,0 1 0 0,0 0 80 0,3 0 13 15,-3 2 3-15,3-2 1 0,0 5-31 0,-1-3-6 16,4 0-2-16,0 3 0 0,0-2-5 0,0-1-1 16,3 0 0-16,-3 1 0 0,3-1-16 0,-3 3-3 0,3-3-1 0,0 1 0 15,-3-1-7-15,2 0-1 0,1 1-1 0,0-1 0 16,-3 1-23-16,3-1 0 0,-6 3 0 0,6-3 0 15,3 3-84-15,-3 0-14 0,-6 3-3 0</inkml:trace>
  <inkml:trace contextRef="#ctx0" brushRef="#br0" timeOffset="93745.4612">16534 4911 1130 0,'0'0'24'0,"0"0"6"0,0-3 1 0,0-2 1 0,-3-1-32 0,3 4 0 0,3-3 0 0,0-1 0 15,-3-2 71-15,0 3 7 0,0-3 2 0,3 3 0 16,0-3-8-16,0 3-2 0,-3-1 0 0,0 6 0 16,0 0-7-16,0 0-2 0,0 0 0 0,0 0 0 31,0 0-17-31,0 0-4 0,0 0-1 0,0 0 0 15,6 11-3-15,-3-1 0 0,-1 1 0 0,1 5 0 0,-3 2-12 16,0 1-4-16,0-1 0 0,3 1 0 0,-6 2-10 16,3 6-2-16,0-1-8 0,-3 0 12 0,3-2 2 0,-2 0 0 15,-1 0 0-15,3-3 0 0,0 3-2 0,-3-6-1 16,0 4 0-16,-3-4 0 0,6-5-11 0,-3 3 0 16,0-5 9-16,0-1-9 0,0-2 0 0,3 0 0 0,-3-2 0 0,3-4 0 31,-3 3-24-31,0-2-8 0,3-3-3 0,0 0-642 0,0 0-129 0</inkml:trace>
  <inkml:trace contextRef="#ctx0" brushRef="#br0" timeOffset="94507.9107">17427 4863 1400 0,'-9'0'31'0,"9"0"6"0,0 0 2 0,0 0 0 0,0 0-31 0,0-5-8 15,-9 2 0-15,9 3 0 0,0 0 88 0,-3-3 17 16,-3 1 3-16,6 2 1 0,0 0-51 0,-3-3-10 16,-3 3-3-16,0 3 0 0,-6-1-17 0,6 4-4 15,6 2-1-15,-6 2 0 0,0 1-14 0,0 2-9 0,6 3 12 0,0 0-12 16,3 2 0-16,0-2 0 0,-3 3 0 0,3-3 0 16,6 5 0-16,0-3 0 0,0-4 0 0,-3 1 0 15,0-4 0-15,3 0 0 0,3-3 0 0,0-3 0 16,0-3 0-16,2 1 0 0,1-3 0 0,-3-3 0 15,-3 3 0-15,3-7 12 0,3 1-1 0,-3-4 0 32,0 2 36-32,-3-3 7 0,0 1 2 0,0-4 0 0,2 1 0 0,1-3 0 15,-12 0 0-15,3 3 0 0,0-3 5 0,-3 0 2 16,-9 3 0-16,3 0 0 0,0 0-35 0,-2-3-8 16,-1 5 0-16,-3-2-1 0,0 2-19 0,0 3-9 0,3 1 1 15,0 1 0 1,0 1-100-16,0 2-20 0,3 3-4 0,0 3-960 0</inkml:trace>
  <inkml:trace contextRef="#ctx0" brushRef="#br0" timeOffset="95114.361">18573 4924 1695 0,'-6'-3'37'0,"3"3"8"0,3-2 2 0,-3-1 1 0,0 3-39 0,-3-3-9 15,0 1 0-15,3 2 0 0,-3 0 50 0,3 0 8 32,-3 2 2-32,0-2 0 0,0 3-24 0,3 2-4 0,-3 3 0 0,0 0-1 15,0 5-18-15,3 1-3 0,0 1-1 0,0 4 0 16,3 2-9-16,0 0 0 0,0 0 0 0,6 1 0 16,-3-4 0-16,3 1 0 0,3-3 0 0,-3-1 0 15,3-4 0-15,6-3-14 0,3 0 5 0,0-3 1 16,-1-5 8-16,4 0 0 0,-3 0 0 0,3-8 0 15,0 0 0-15,-3-2 12 0,0-1-2 0,-4-2-1 0,4-6 38 0,-6 4 7 16,0-4 2-16,-3-2 0 0,0 2 15 0,-6 1 3 16,0-1 1-16,-3 3 0 0,-3-2-11 0,-3 2-3 15,0 0 0-15,0 0 0 0,-3 0-29 0,0 1-7 16,-3 4-1-16,3 0 0 0,-3 1-24 0,1-1 0 0,-1 3 0 0,0 0 0 47,6 3-20-47,-6 2-10 0,0 1-2 0,6-1-788 0,6 3-157 0</inkml:trace>
  <inkml:trace contextRef="#ctx0" brushRef="#br0" timeOffset="97676.9039">19963 4879 975 0,'0'0'21'0,"0"0"5"0,0 0 1 0,0 0 1 0,0 0-28 0,0 0 0 15,0 0 0-15,0 0 0 0,6 5 84 0,-6-5 12 16,6 0 3-16,-6 0 0 0,6 3-18 0,-6-3-3 16,5 3-1-16,1-1 0 0,-6-2-7 0,0 0-2 15,9 0 0-15,-9 0 0 0,6 0-7 0,-6 0-1 16,0 0-1-16,6-2 0 0,0-1-16 0,-6 3-3 16,3-3-1-16,-3 3 0 0,3-8-11 0,-3 3-3 0,0 0 0 0,0-1 0 15,0 1-8-15,0 0-1 0,-3 0-1 0,3-1 0 16,-6-2-3-16,3 3-1 0,0 0 0 0,-3-1 0 15,3 1-1-15,-3 0 0 0,0 0 0 0,1-3 0 16,-4 2 4-16,3 1 1 0,0 2 0 0,0-2 0 16,0 2-15-16,-3 1 0 0,3-1 0 0,0 3 0 15,0 0 0-15,-3 0-18 0,3 3 4 0,0-1 1 0,0 4 1 0,0-1 0 0,0 3 0 0,0 3 0 16,-3-4 0-16,3 7 0 0,1-1 0 0,-1 3 0 16,0 0 0-16,0 0 1 0,0-1 0 0,0 4 0 15,0-3 11-15,3 5 0 0,0-2 0 0,-3 2-8 16,3 0 8-16,3 3-8 0,-3-3 8 0,3 0-8 15,0-2 8-15,0 2 0 0,3-5-9 0,0-1 9 32,0-1 0-32,3-1 0 0,-3-5 0 0,3 2 0 0,-3-4 0 15,3-1 0-15,0-2 0 0,3-3 8 0,-3 0 7 16,-1-3 1-16,4 0 0 0,0-2 0 0,0-3 1 0,0 0 1 16,-3 0 0-16,3-2 0 0,0-4 2 0,0 1 1 15,0 0 0-15,0-6 0 0,0 4-9 0,-3-1-3 16,3-3 0-16,0 3 0 0,-4 0-1 0,1 3-8 15,0 0 12-15,-3 0-4 0,3 2-8 0,-3 1 8 0,0 2-8 0,-3 0 8 16,3 2-8-16,-3 1 10 0,0 5-10 0,0 0 10 16,0 0-10-16,0 0 0 0,0 0 9 0,0 0-9 15,0 0 11-15,0 0-3 0,0 0 0 0,0 0 0 16,0 0-8-16,0 0-11 0,0 0 3 0,-3 5 0 16,0 3 8-16,3 0 0 0,-3 0 0 0,3 3 0 0,0-1 0 15,3 1-12 1,-3 2 12-16,3 0-12 0,-3 1 12 0,3 2 0 0,0-3 0 0,0 0 0 15,0 3 0-15,0-3 0 0,0-2 0 0,3 2 0 16,-3-2-12-16,3-4 2 0,0 1 1 0,0 0 0 31,3-2-58-31,-3-1-11 0,3-5-2 0,-3 0-621 0,6 0-124 0</inkml:trace>
  <inkml:trace contextRef="#ctx0" brushRef="#br0" timeOffset="97845.5659">20287 5024 1713 0,'0'0'37'0,"0"0"8"0,0 0 2 0,0 0 2 0,0 0-39 0,-3 8-10 16,0 0 0-16,3 0 0 0,-3 3 89 0,3-1 16 15,0 1 3-15,-3 2 1 0,3 0-44 0,0 1-9 0,0-1-1 0,0 3-1 16,0-3-33-16,0 0-6 0,3 0-2 0,-3 1-702 16,6-1-141-16</inkml:trace>
  <inkml:trace contextRef="#ctx0" brushRef="#br0" timeOffset="102595.363">16444 5707 1090 0,'0'0'24'0,"0"0"4"0,6-3 2 0,-6 3 2 0,0 0-32 0,6-5 0 15,0 2 0-15,0-2 0 16,-3 0 102-16,-3 5 14 0,0 0 4 0,3-5 0 16,0-1-13-16,-3 4-3 0,0-4 0 0,0 6 0 15,-3-5-29-15,0 2-7 0,0-2 0 0,-6 3-1 16,6 2-27-16,-6 2-6 0,3-2-1 0,-3 3 0 15,-2-1-17-15,-1 6-3 0,3 0-1 0,-3 0 0 16,3 3-4-16,-3 2-8 0,0-2 11 0,3 5-11 16,-3-1 0-16,3 4 0 0,3-1 0 0,0 6 0 0,3-5 0 0,3 2 0 15,0 3-12-15,6-3 12 0,0-5-9 0,3 0 9 16,3-3-8-16,0 3 8 0,0-3 0 0,6 0-10 16,0-5 10-16,-3 0 0 0,2-3-10 0,4-2 10 15,-3-3-8-15,3-3 8 0,3-2 0 0,-6-3 0 0,2-2 0 16,1-1 11-16,0-2 17 0,-3-3 3 0,-6 3 1 0,3-3 0 15,0 0 28-15,-3 3 7 0,-3-3 1 0,-6 3 0 16,-1-1-9-16,-4 1-2 0,-1 3 0 0,-3-1 0 16,-6 0-21-16,0 3-4 0,3-2 0 0,-3 2-1 15,0 0-18-15,-3 3-3 0,0-3-1 0,0 5 0 16,0 0-41-16,4 3-9 0,-7 3-2 0,6-3-815 16,0 3-163-16</inkml:trace>
  <inkml:trace contextRef="#ctx0" brushRef="#br0" timeOffset="107270.7588">17507 5654 1566 0,'0'0'34'0,"0"0"7"0,0 0 2 0,0 0 1 0,-3 0-35 0,3 0-9 16,0-5 0-16,0 2 0 0,-6-2 76 0,6 5 12 0,0 0 4 0,6-3 0 15,-6 3-24-15,0 0-5 0,0 0-1 0,0 0 0 16,9 3-5-16,-9-3-1 0,3 8 0 0,3 0 0 16,0 2-9-16,-3 1-3 0,-3 5 0 0,0 0 0 15,0 0-24-15,0 2-4 0,0 1-2 0,-3 2 0 16,-6 0 14-16,3 3 4 0,3 0 0 0,3-1 0 0,-9 4 4 16,6-3 0-1,-6 2 1-15,6 1 0 0,0-6-23 0,3 0-5 16,-6-5-1-16,3-3 0 0,3 0-8 0,3-2 0 0,-9-3 0 15,6-3 0 1,0-5-82-16,0 0-18 0,0 0-4 0,6-5-1040 0</inkml:trace>
  <inkml:trace contextRef="#ctx0" brushRef="#br0" timeOffset="107940.2142">18558 5831 1566 0,'0'0'34'0,"0"0"7"0,0 0 2 0,0 0 1 0,-3-2-35 0,3 2-9 16,-3-6 0-16,3 6 0 0,-3-5 63 0,3 5 10 16,-3-2 3-16,3 2 0 15,0 0-20-15,0 0-3 0,0 0-1 0,0 0 0 16,-3 0-25-16,-3 2-6 0,3 3-1 0,0 3 0 15,0 0-20-15,0 3 0 0,0 2 0 0,-3 3 0 16,3 0 0-16,3 5 8 0,-3 0-8 0,3-2 0 16,3 2 8-16,0-3-8 0,3 1 8 0,3-3-8 15,-3-3 0-15,6 0 8 0,-3-5-8 0,6 0 0 0,0-3 9 16,-1-2-9-16,-2-3 12 0,6-3-12 0,3-2 24 0,-3-3-3 16,0-2 0-16,-3-1 0 0,-1-2 15 0,4 0 2 15,-9-6 1-15,3 3 0 0,-3-2 21 0,-3 2 4 0,-3 3 0 0,-3-6 1 16,-3 6-17-16,0-3-4 0,-6 3-1 0,0 0 0 15,-3-1-12-15,-3 4-3 0,-2-4 0 0,2 4 0 16,0-1-28-16,-3 3 0 0,-3 0 0 0,0 3 0 16,0 0-150-16,7-3-26 0,-4 3-6 0,6-1-899 15</inkml:trace>
  <inkml:trace contextRef="#ctx0" brushRef="#br0" timeOffset="108686.9309">20103 5710 1250 0,'0'0'35'0,"0"0"9"0,0 0-36 0,0 0-8 0,0 0 0 0,0 0 0 16,-6 0 90-16,3 0 16 0,-6 2 3 0,6-2 1 15,3 0-26-15,-9 6-4 0,3-4-2 0,0 4 0 16,0-1-14-16,3 0-4 0,-6 3 0 0,3 3 0 31,0-1-12-31,0 4-4 0,-3-1 0 0,3 0 0 0,0 0-20 16,0 3-5-16,3 0-1 0,3 2 0 0,-3-2 6 0,3 3 0 15,0-1 1-15,6 1 0 0,6-6-1 16,-6 0-1-16,3-5 0 0,3 3 0 0,3-3-9 0,-3-3-2 16,3 0 0-16,0-2 0 0,5-3 2 0,1-5 0 15,0-6 0-15,0 1 0 0,-3-1 12 0,0-2 2 16,-3-3 1-16,-3 0 0 0,-4 0 26 0,1 3 5 0,-3 0 0 0,0-1 1 15,-3-1-11-15,-6-1-2 0,0 2-1 0,-3 1 0 16,-6 3-23-16,1-4-5 0,-4 4-1 0,0-1 0 16,3 3-70-16,-3 0-15 0,-3 0-2 0,0 1-821 15,3 1-164-15</inkml:trace>
  <inkml:trace contextRef="#ctx0" brushRef="#br0" timeOffset="110042.3192">16602 6712 1093 0,'0'0'31'0,"0"0"7"0,0 0-30 0,0 0-8 16,3-5 0-16,-3 0 0 0,0-3 119 0,0 3 22 15,0 5 5-15,0-6 1 0,-3 1-27 0,0 0-6 16,0 0-1-16,-3-1 0 0,3 4-31 0,0-1-6 0,-3 3-2 0,-3 0 0 16,3 3-26-16,0-1-4 0,-2 1-2 0,2 2 0 15,-3 3-25-15,0 5-5 0,0-2 0 0,-3 5-1 16,-3 0-11-16,-3 7 8 0,3-1-8 0,3 1 8 15,3 4-8-15,-2-3 0 0,2 0 0 0,3-1 0 16,6 1 8-16,3-3-8 0,0-2 8 0,3-1-8 16,5-4 8-16,1-4-8 15,0-2 0-15,3-3 8 0,3-2-8 0,0-6 0 16,0-2 0-16,3-3 0 0,-7-5 0 0,4 0 12 16,6-6-12-16,-6 1 12 0,0-6 2 0,-6 3 1 0,3 2 0 0,0-2 0 15,-4-3 30-15,-5 3 7 0,-3 0 0 0,-3 2 1 16,0 1-25-16,-3 2-6 0,-3 0-1 0,0 3 0 15,-2-3 0-15,-1 5 0 0,0 1 0 0,-3 2 0 16,-3-3-47-16,3 3-10 0,3 3-1 0,3 0-802 16,-6-3-160-16</inkml:trace>
  <inkml:trace contextRef="#ctx0" brushRef="#br0" timeOffset="110424.5253">17388 6683 1663 0,'0'0'36'0,"0"0"8"0,-9 0 2 0,0 3 1 0,3 2-38 0,0 1-9 15,-6 2 0-15,3 2 0 0,0 1 54 0,3 2 9 0,-5 0 1 0,2 3 1 16,-3 3-23-16,0 4-5 0,9-1-1 0,0-1 0 16,0-3-25-16,0 3-11 0,6-7 8 0,3 2-8 15,9-6 8-15,-3 1-8 0,-6-1 0 0,5-4 8 16,10-4 9-16,-3-4 2 0,0-1 0 0,0-5 0 0,0 0 9 16,3 0 3-16,-4-5 0 0,-2 0 0 15,-3-3 18-15,0 0 4 0,3 0 1 0,-6 0 0 0,-9 0 25 0,3 0 5 16,0 1 0-16,0 1 1 0,-6 1-37 0,0 2-8 15,-6-2-2-15,0 0 0 0,3 0-38 0,-6 0-10 16,-3 2-1-16,0 0-833 16,4 1-166-16</inkml:trace>
  <inkml:trace contextRef="#ctx0" brushRef="#br0" timeOffset="110926.6975">18677 6509 2145 0,'0'0'47'0,"0"5"9"0,-3-2 3 0,3-3 2 0,0 0-49 0,3 8-12 16,-3 2 0-16,0 3 0 0,3 1 58 0,-3 2 9 15,0-1 1-15,-3 4 1 0,0 5-21 0,3 0-4 16,0-1 0-16,-6 4-1 0,3-1-13 0,0 1-2 0,0-3-1 0,0 2 0 15,3-2-6-15,-3 2-1 0,0-2 0 0,6-3 0 32,0 0-129-32,0-2-27 0,0-3-4 0</inkml:trace>
  <inkml:trace contextRef="#ctx0" brushRef="#br0" timeOffset="111474.2655">20165 6681 1720 0,'0'0'38'0,"-6"2"8"0,-3 1 2 0,-3 2 0 0,0-2-39 0,0 0-9 16,1 2 0-16,2-2 0 0,0 2 70 0,0 3 12 15,0-3 2-15,3 6 1 0,0-1-55 0,0 1-11 16,0 2-3-16,3 0 0 0,3 3-3 0,3 0-1 0,-3 0 0 0,3 2 0 16,6-4 1-16,3 2 0 0,-3-3 0 0,3-3 0 15,3 1 5-15,-4-6 1 0,4 1 0 0,0-1 0 16,3-5 1-16,0-3 0 0,0 1 0 0,0-4 0 15,0-2 4-15,2-5 2 0,-2 0 0 0,-3-3 0 16,0 3 19-16,-3-3 4 0,-3 3 1 0,-3-3 0 16,0-3 13-16,-3 3 2 15,-3 0 1-15,-3 3 0 0,-3 0-26 0,-3-3-6 16,-3 3-1-16,0 0 0 0,-6-1-33 0,3 4 0 16,-3-3 0-16,1 5 0 15,-4-3-136-15,3 3-35 0,0 3-6 0</inkml:trace>
  <inkml:trace contextRef="#ctx0" brushRef="#br0" timeOffset="112173.9425">16805 7562 1616 0,'0'0'36'0,"0"0"7"0,-6 2 1 0,0 1 1 0,6-3-36 0,-6 0-9 0,0 3 0 0,-6-1 0 16,-3-2 40-16,3 6 7 0,3-4 1 0,3 4 0 16,-6-4-16-16,3 1-4 0,0 2 0 0,0 0 0 15,1 3 11-15,-1 0 1 0,-3 3 1 0,3 0 0 16,0-1-16-16,0 6-3 0,0 0-1 0,0 0 0 15,0 5-13-15,3 0-8 0,3 0 10 0,0 0-10 16,3 3 12-16,3-8-3 0,0 0-1 0,3 0 0 0,0-3 1 0,3 0 0 16,6 1 0-16,0-7 0 15,0 1 0-15,5-2 0 0,1-6 0 0,3 0 0 0,6-3 4 0,-6-2 1 16,-3-3 0-16,-1-5 0 0,4 2 18 0,-6-5 4 0,-3 3 1 0,0-3 0 16,0-2 7-16,-3-1 2 0,-3-2 0 0,-6 2 0 15,-6 1-2-15,3-1-1 16,0 6 0-16,-3-5 0 0,-6 4-23 0,3 1-4 0,0 2 0 0,-3 1-1 15,-3-3-15-15,-3 2 0 0,-6 3 0 0,9-2 0 16,3 4-57-16,0-2-5 0,-5 0-1 0,5 3-721 16,6 0-144-16</inkml:trace>
  <inkml:trace contextRef="#ctx0" brushRef="#br0" timeOffset="112505.2804">17531 7609 1882 0,'0'0'41'0,"-3"6"9"0,-3-4 2 0,-3 6 1 0,-3 0-42 0,3 3-11 15,0-1 0-15,0 4 0 0,-3-1 8 0,3 3 0 0,3 0 0 0,1 2 0 16,2 1 7-16,3-1 1 0,0 1 0 0,6-3 0 15,2-3-6-15,1 0-1 0,-3-2 0 0,6-1 0 16,6-2-9-16,-3-3 0 0,0-2 0 0,3 0 0 31,0-6 0-31,2 3 12 0,-2-5-12 0,-3-1 12 16,-3-1 5-16,-3-1 2 0,6 0 0 0,-6 0 0 16,-3 0 29-16,0 0 5 0,0-3 2 0,-3 1 0 0,3 2 0 0,-6-5 0 15,-3-1 0-15,0-2 0 0,0 6-47 0,-6-1-8 16,-3-2 0-16,-3 2-737 15,3-2-145-15</inkml:trace>
  <inkml:trace contextRef="#ctx0" brushRef="#br0" timeOffset="113110.4673">18745 7596 1623 0,'0'0'36'0,"0"0"7"0,-9 0 1 0,3 0 2 0,6 0-37 0,-9 0-9 15,1 3 0-15,-1-3 0 0,3 5 58 0,-3-2 10 16,0 2 1-16,0 0 1 0,3 6 19 0,0 0 4 16,3 4 1-16,0 1 0 15,0 5-110-15,3 1-23 0,0-1-4 0,3 0-1 0,6 3 44 0,-3-6 0 0,6 1 11 0,0-3-3 16,3-6 6-16,-1 1 1 0,-2-6 0 0,3 3 0 15,3-8 9-15,0 0 1 0,-3-3 1 0,3-2 0 16,0-3 11-16,2-2 3 0,-2-6 0 0,-3 0 0 16,0-3 25-16,0 3 6 0,-6-2 1 0,0-1 0 0,-6 1 6 0,0 2 2 15,-3-2 0-15,-3 4 0 0,0 1-43 0,-6 0-8 0,3 0-1 16,-3-1-1-16,-3 1-27 0,3 3 0 0,-3 2-14 16,0-3 5-1,0 0-126-15,0 4-25 0,4-1-4 0</inkml:trace>
  <inkml:trace contextRef="#ctx0" brushRef="#br0" timeOffset="113574.1331">20228 7467 1612 0,'0'0'45'0,"0"0"11"0,0 0-44 0,0 0-12 0,0 0 0 0,0 0 0 16,0 0 81-16,0 0 15 0,0 0 2 0,3 10 1 15,0 1-10-15,-3 2-1 0,0 3-1 0,0 0 0 16,3 0-15-16,-3 2-2 0,-3 1-1 0,3-1 0 15,-3 3-19-15,3 0-4 0,-3 1-1 0,0 1 0 16,0 1-24-16,0 0-5 0,0 0 0 0,0-3-1 0,-3 0-7 0,6-2 0 16,0-3-8-16,0-3 12 15,0 0-139-15,0-2-28 0,3-6-5 0,-3-5-884 0</inkml:trace>
  <inkml:trace contextRef="#ctx0" brushRef="#br0" timeOffset="114690.3503">20379 4323 1630 0,'0'0'36'0,"0"0"7"0,0 0 1 0,0 0 3 0,0 0-38 0,0 0-9 0,0 0 0 0,6-2 0 16,0-4 72-16,3 6 13 0,-3-2 3 0,-6 2 0 15,0 0-31-15,15-3-5 0,-3-2-2 0,-12 5 0 16,0 0-12-16,18 0-2 0,0 0-1 0,0 0 0 0,-4 2-21 0,1 1-4 15,0 2-1-15,3 3 0 0,-3-2-9 0,0 2 8 16,-3-1-8-16,0 1 8 0,3 3-8 0,-4 0 0 0,1 2 0 0,0 0-11 16,0 3 19-16,-3 2 3 0,0 1 1 15,0-1 0-15,-3 4-4 0,0-4 0 16,0 3 0-16,0-2 0 0,0 5 23 0,-3-3 4 0,3 5 1 0,-3 1 0 31,3 2-36-31,-3 8 0 0,0 0 0 0,-1-3 0 16,1-2 0-16,0 2 0 0,0-2 0 0,3 3 0 0,-3 2 0 15,0 0 0-15,0 2 0 0,0-2 0 0,3 0 0 0,-3 1 0 16,3 1 0-16,0-2 0 0,0-2 0 0,-3 2-9 16,3-3 9-16,-6 3 0 0,0 3 0 0,0 2 0 15,0-2 0-15,0 2 0 0,-6-2 0 0,3 0 0 16,-3-1 0-16,0 1 8 0,0 0-8 0,0-3 0 0,0 5 0 0,-3-2 0 16,6 2 0-16,-3-2 8 0,0-1-8 0,1 1 0 15,-1 0 0-15,3-1 0 0,0-4 0 0,3-1 0 16,-6-2 0-16,6 2 0 0,-3 1 0 0,3-1 0 15,-3 3 0-15,3 0 0 0,0 0 0 0,3 0 0 16,-3 0 0-16,3-2 0 0,-3-1 0 0,3 1 0 16,0-1 0-16,0-2 0 15,3 2 0-15,-3 0 0 0,0 1 0 0,2-1 0 16,-2 3 0-16,0-2 0 0,0-4 0 0,0 4 0 16,3-3 0-16,-3 2 0 0,0 0 0 0,0 1 0 15,0-1 0-15,0 1 0 0,0-1 0 0,0 0 0 16,0 1 0-16,0-1 0 0,-3 1 0 0,3-4 0 0,0-2 0 0,0 6 0 15,-3-3 0-15,3-1 8 0,-3-2-8 0,0 1 0 16,0-1 0-16,3 2 0 0,-3-4 0 0,3 5 0 16,-3-6 0-16,0 3 0 0,0 0 0 0,3-5 0 15,-3 0 0-15,3 0 0 0,0 0 0 0,0-3 0 0,-3 2 0 0,3 1 0 16,0-5 0-16,0 2 0 0,-3-2 0 0,0-1 0 16,3 1 0-16,-3-4 8 0,0 1-8 0,0 0 0 15,-3 3 0-15,3-3 0 0,0-1 0 0,-3 1 0 16,0 3 8-16,-3-3-8 0,0 0 12 0,-3 2-3 0,0-2 0 0,0-3 0 15,0 0 9-15,0 1 2 0,-3-1 0 0,0-3 0 16,4 1-9-16,-1 0-2 0,-3-6 0 0,3 3 0 16,-3-3-21-16,3 3-4 0,0-3 0 0,0-2-1145 15</inkml:trace>
  <inkml:trace contextRef="#ctx0" brushRef="#br0" timeOffset="122512.8253">10012 9189 1663 0,'0'0'36'0,"-6"3"8"0,0 2 2 0,0 0 1 16,0-2-38-16,-3 2-9 0,3-2 0 0,3 2 0 0,-3 0 40 0,6-5 5 15,0 0 2-15,0 0 0 0,0 0 14 0,0 0 3 16,0 0 1-16,0 0 0 0,0 0-1 16,9 0 0-16,0-2 0 0,0-1 0 0,6 0-13 0,0 3-3 15,0-2-1-15,0-1 0 0,3 1-22 0,-4 2-4 0,1-3-1 0,0 3 0 16,3-3-12-16,-3 1-8 0,3 2 10 0,0-3-10 16,-3 3 0-16,2-3 0 0,1 3 0 0,-3-2 0 15,3-1 0-15,-6 0 0 0,-3 3-13 0,0 0 4 16,-9 0-99-1,0 0-19-15,0 0-4 0,0 0-538 0,9 8-108 0</inkml:trace>
  <inkml:trace contextRef="#ctx0" brushRef="#br0" timeOffset="122697.3476">9881 9480 2174 0,'0'0'48'0,"3"3"9"0,6-1 3 0,0 1 1 0,0 0-49 0,3-1-12 0,3 1 0 0,0-3 0 16,2 3 75-16,-2-3 12 0,0 2 2 0,3 1 1 16,-3-3-69-16,3 2-13 0,-3-2-8 0,2 3 8 15,4-3-155-15,-3 3-30 0,3-3-7 0</inkml:trace>
  <inkml:trace contextRef="#ctx0" brushRef="#br0" timeOffset="123381.6162">11119 8588 1569 0,'0'0'34'0,"0"-5"7"0,0-3 2 0,0 0 2 0,0 3-36 0,0 5-9 32,0 0 0-32,0 0 0 0,0 0 43 0,0 0 6 15,0 0 2-15,0 0 0 0,0 8-9 0,0 0-2 0,0 2 0 0,0 6 0 16,0 5-27-16,-3 3-5 0,3 3-8 0,0 2 11 16,0 5-1-16,-3 11 0 0,3 3 0 0,-3 5 0 15,3 2 10-15,-3 6 3 0,0 0 0 0,-3 0 0 16,4 0-3-16,-1 2-1 0,-3 3 0 0,0 0 0 15,-3 3 1-15,3 0 0 0,-3-3 0 0,3 3 0 0,0 0 4 0,-3 2 2 16,0 1 0-16,0-4 0 0,3 4-6 0,0-3 0 16,-3-1-1-16,3-17 0 15,-3 4-7-15,0 4-2 0,4-1 0 0,-4 5 0 0,3-2 2 0,-3 5 0 16,3 0 0-16,-6 24 0 0,3-8 4 0,3-5 2 0,-3 0 0 16,3 0 0-16,0-1-2 0,0-2-1 0,0 0 0 15,3-2 0-15,0-3-6 0,-3 2-1 0,0 1 0 0,3 2 0 16,0-6 0-16,0 1 0 0,0-5 0 0,0-1 0 15,0-2-8-15,3 0 8 0,-2 2-8 0,-1-4 8 16,0-1-8-16,3-5 0 0,-3 0 0 0,3-6 8 0,0-4-8 0,0-1 12 16,0-2-12-16,0-1 12 0,0-2 0 0,3 0 0 15,-3 0 0-15,6-5 0 0,-4-3-12 0,1 0 10 32,3-5-10-32,-3-3 10 0,0 1-10 0,3-7 0 0,-3 1 0 0,3-5 0 31,-3-1-31-31,3-2 2 0,0 0 0 0,-6-8 0 15,6 0-109-15,3-2-22 0,0-4-4 0,-3-2-820 0</inkml:trace>
  <inkml:trace contextRef="#ctx0" brushRef="#br0" timeOffset="123834.3733">10801 8662 1947 0,'-12'8'43'0,"12"-8"9"0,-3 6 1 0,3-6 2 0,-3 5-44 0,3-5-11 16,0 11 0-16,0-11 0 0,0 0 45 0,9 8 7 16,3-3 2-16,6-3 0 0,0 1-9 0,-4 0-1 15,7-1-1-15,0-2 0 0,0 0-43 0,6-2-20 16,-3 2 1-16,-1 0-984 16</inkml:trace>
  <inkml:trace contextRef="#ctx0" brushRef="#br0" timeOffset="132258.5157">11554 9065 1321 0,'0'0'28'0,"0"0"7"0,0 0 1 0,0 0 2 0,3-6-30 0,0-2-8 0,0 3 0 0,0 0 0 16,0-3 79-16,0 3 14 0,0-3 3 0,-3 2 1 0,3 1-16 0,0 0-3 16,0-3-1-16,-3 3 0 0,3-3-14 0,-3 2-3 0,0 6-1 0,0-5 0 15,0 0-16-15,0-1-3 0,-3 4-1 0,3 2 0 16,-6-5-15-16,3 2-2 0,-3 0-1 0,-3 3 0 16,3 0-9-16,0-2-3 0,0 2 0 0,-3 2 0 15,-3 1 8-15,3 2 2 0,0 0 0 0,0 3 0 16,3 0-19-16,-5 0 0 0,2 3 0 0,3-1 0 15,-3 4-19-15,0-1-10 0,3 0-3 0,0 0 0 0,3 3 32 16,-3 0 13-16,0 0-1 0,6 2 0 0,-3-4-12 0,3 2-13 16,3-3 2-16,0 0 1 0,0-2 10 0,0-3 0 15,3 0 0-15,0-1-8 0,3 1 8 0,0-2 0 16,0-1 0-16,0-2 0 0,-1-1 28 0,1 1 4 16,0 0 0-16,3-3 1 0,-3 2-33 0,0-2 0 0,3-2 0 0,-3 2 0 31,0 0-45-31,0 0-7 15,-3-3 0-15,3 3-650 0,3 0-130 0</inkml:trace>
  <inkml:trace contextRef="#ctx0" brushRef="#br0" timeOffset="132474.7658">11715 9110 1616 0,'0'0'46'0,"0"0"10"0,0 0-45 0,0 10-11 0,-3 1 0 0,0 2 0 15,6 0 132-15,-3-2 24 0,0 2 4 0,0 0 2 16,-3 3-122-16,0-3-24 0,3 1-4 0,-3-1-2 16,3 3 26-16,0-3 4 0,0 0 2 0,0 3 0 31,0-3-28-31,3-2-6 0,-3-1 0 0,0 1-8 16,3 2-111-16,0-2-29 0,0-1-5 0</inkml:trace>
  <inkml:trace contextRef="#ctx0" brushRef="#br0" timeOffset="133220.9034">12557 8988 1184 0,'0'0'26'0,"0"0"6"0,-6 0 0 0,0 3 1 0,-3-1-33 0,3-2 0 0,0 3 0 0,-3-3 0 16,0 0 92-16,3 0 12 0,0 0 3 0,4 2 0 0,-4-2-19 0,3 3-4 15,-3 0-1-15,6-3 0 0,0 0-12 0,-3 2-3 0,0 1 0 0,3-3 0 16,0 0-16-16,-3 5-4 0,3-5-1 16,0 0 0-16,0 0-15 0,-3 6-4 0,3 2 0 0,0-8 0 15,0 0 0-15,0 0 0 0,6 5 0 0,3-5 0 16,0 0-16-16,-1 3-3 0,-2-1-1 0,6-2 0 15,0-2 4-15,0-1 1 0,0 3 0 0,0 0 0 16,0 0-13-16,0-3 0 0,0 1 0 0,0 2 0 16,2-3 0-16,-2 3-8 0,0-3 8 0,-12 3 0 15,0 0-19-15,12 3 0 0,3-3 0 0,-15 0 0 16,0 0-129-16,12 0-27 0,-3-3-5 0,3 1-740 16</inkml:trace>
  <inkml:trace contextRef="#ctx0" brushRef="#br0" timeOffset="133643.3475">12947 8882 1591 0,'0'0'35'0,"0"0"7"0,0 0 2 0,0 0 0 0,0-3-35 0,0 3-9 15,-3-5 0-15,3 5 0 16,-3-3 95-16,0 1 17 0,3 2 3 0,-6-3 1 0,3 1-54 0,-3 2-10 15,0 2-3-15,6-2 0 0,-6 3-25 0,-3 2-4 16,3 0-2-16,-3 1 0 0,3-1-7 0,-2 0-2 16,2 1 0-16,-3 2 0 0,0 2-9 0,3-2 0 15,0 0 0-15,-3 3 8 16,3-3-8-16,0-1 0 0,6 4 0 0,-3-3 0 16,3 0 0-16,3-3-9 0,0 3 9 0,0 0 0 15,3 0 0-15,3 0 0 0,0-3 0 0,3 1 0 16,3 1 0-16,-4-1 0 0,1 2-13 0,3-3 4 15,-3 0 9-15,3 1 0 0,-3-1 0 0,0 3 0 16,-3-6 0-16,0 4 0 0,0 2 0 0,-3 0 0 16,0 0 0-16,-4-1 11 0,1 1-3 0,-3 3 0 0,-3-3-8 0,1 3 0 0,-1-1 0 15,-3 1 0-15,-3-1 8 0,0 1 10 16,0-1 2-16,-3 1 0 0,3 0 13 0,-3-3 3 0,0-1 1 0,0 1 0 16,0 0-25-16,0-2-4 0,1-1-8 0,-1-2 11 15,3-1-3-15,3 1 0 0,0-3 0 0,0 3 0 16,0-1-8-16,6-2 0 0,0 0-12 0,0 0 12 15,0 0-144-15,0 0-20 0,0 0-5 0</inkml:trace>
  <inkml:trace contextRef="#ctx0" brushRef="#br0" timeOffset="133843.4541">13134 9144 1620 0,'0'8'46'0,"0"-3"10"15,-3 3-45 1,3 0-11-16,0 3 0 0,0-3 0 0,-5 2 81 0,5 3 15 0,2-2 2 0,-2 0 1 16,0 2-24-16,0 0-5 0,-2 0-1 0,4 1 0 15,1-4-31-15,-3 3-6 0,0-2-2 0,0 0 0 16,6-4-21-16,-6 4-9 0,3-3 8 0,0 0-684 16,3-3-136-16</inkml:trace>
  <inkml:trace contextRef="#ctx0" brushRef="#br0" timeOffset="134843.5878">14325 8819 1263 0,'0'0'28'0,"0"0"5"0,0 0 2 0,-3-3 1 0,3 3-36 0,-3-5 0 15,-3 2 0-15,3 0 0 0,-3 3 81 0,6 0 10 16,-6 0 1-16,0 3 1 15,0 0-38-15,-3-1-8 0,3 4-2 0,1-1 0 16,-4 3-10-16,0 0-3 0,3 2 0 0,-3 4 0 0,3-1-6 0,-3 3-2 16,3 2 0-16,0 3 0 0,-3 3-8 0,6 0-3 15,0 5 0-15,0-2 0 0,3-4 5 0,3 4 1 16,3-6 0-16,0 3 0 0,0-6-6 0,3 1-1 16,3-6 0-16,0 0 0 0,0-2-12 0,3-3 8 0,2-3-8 0,-2-2 0 31,6-6 16-31,-3-2-2 0,3 0-1 0,-3-6 0 0,2 3 14 0,-2-5 2 15,-3 2 1-15,0-5 0 0,-6 0 23 0,0 1 5 16,-3-1 1-16,-3 0 0 0,-3 3 1 0,-3-1 0 0,-3 4 0 0,-3-3 0 16,0-1-28-16,-3 4-6 0,-3 2-1 0,-3-3 0 15,4 3-17-15,-7 3-8 0,3 0 0 0,-3-1 8 32,3 1-146-32,-3 2-30 0,3 3-5 0</inkml:trace>
  <inkml:trace contextRef="#ctx0" brushRef="#br0" timeOffset="138174.9903">15968 9033 1288 0,'0'0'28'0,"0"0"7"0,0 0 1 0,0 0 0 0,0 0-36 0,0 0 0 0,0 0 0 0,0 0 0 15,0 0 66-15,9-3 6 0,-9 3 2 0,0 0 0 0,6-5-9 0,0 0-1 0,-3-1-1 0,3-2 0 16,-3 3-9-16,-3-3-2 0,3 3 0 0,0-3 0 16,-3 0-8-16,0 0-1 0,0-2-1 0,0 2 0 15,0 0-5-15,-3 2-1 0,0 1 0 0,0 0 0 16,-3-3-10-16,0 3-2 0,0-1-1 0,3 4 0 16,-6-4-11-16,3 1-3 0,-3 0 0 0,0 2 0 15,0 3-9-15,3 0 0 0,-2 0 0 0,-1 0 0 16,3 3 0-16,-3-1 0 0,0 4-10 0,0 2 10 15,6 0-16-15,-6 2 2 0,0 1 1 0,3 2 0 0,0-2-1 16,0 7 0-16,-3-2 0 0,3 5 0 0,0 0 6 16,0 0 8-16,0 6-13 0,3-3 5 0,0-1 8 0,3 1 11 31,0-3-3-31,0 1 0 0,3-1-8 0,3-3-17 0,-3-2 4 0,3-3 1 16,3-2 12-16,0 0 0 0,-3-1 0 0,6-5 0 15,0-2 0-15,0-3 0 0,0 0 0 0,-3 0 0 16,3-5 16-16,2 0 0 0,-5-1 0 0,3-2 0 15,-3 0 4-15,3-2 0 0,-3-3 0 0,-3 2 0 16,0-2-8-16,0 0-2 0,0-1 0 0,0 1 0 16,-3 0-10-16,0 2 10 0,0-2-10 0,0 2 10 0,-3 3-10 0,0-2 0 15,0 2 0-15,0 3 8 0,0-1-8 0,0 6 0 16,0-8 0-16,0 8 0 0,0 0 20 0,0 0-2 16,0 0 0-16,0 0 0 0,0 0-30 0,0 0-5 15,0 0-2-15,-3 6 0 0,3 2 19 0,0 2 0 0,0-2-8 16,3 3 8-16,0-1 0 0,0 1 0 0,0 0-8 0,3-4 8 31,-3 4-13-31,3 0 1 0,0-1 0 0,-1 1 0 16,4-3-59-16,-3 0-11 0,0 0-2 0,0-3-562 15,3 3-112-15</inkml:trace>
  <inkml:trace contextRef="#ctx0" brushRef="#br0" timeOffset="138360.0994">16233 9149 1332 0,'0'0'29'0,"0"0"7"0,-3 6 0 0,3 2 1 0,-3 2-29 0,0 1-8 0,0-1 0 0,3 1 0 15,0 2 52-15,-3-2 10 0,0 2 2 0,3 0 0 16,0 0-26-16,0 1-5 0,0-1-1 0,3-3 0 16,0-2-22-16,0 3-10 0,0-3 8 0,0 0-506 15,3-3-102-15</inkml:trace>
  <inkml:trace contextRef="#ctx0" brushRef="#br0" timeOffset="138859.9098">16644 8887 1272 0,'0'0'36'0,"0"0"8"0,0 0-35 0,0 0-9 0,0 0 0 0,-3 3 0 15,3-3 110-15,-6 0 20 16,0 0 4-16,0 0 1 0,6 0-31 0,-3 0-7 16,-6 0-1-16,6 0 0 0,-3 3-31 0,0-3-6 15,0 0-2-15,-3 0 0 0,3 2-21 0,-3-2-4 16,0 0 0-16,4 3-1 0,-7 2-11 0,0-2-3 0,0 2 0 0,3 3 0 16,0 3-3-16,-3-1-1 0,0 4 0 0,3-1 0 15,0 0-13-15,0 3 0 0,-3 2 0 0,7-2 0 16,-1 3 0-16,3-1 0 0,0 1 0 0,0-1 0 15,3-2 0-15,0 3 0 0,3-6 0 0,3 0 0 16,-3-2 0-16,5 2 0 0,1-5 0 0,3 0 0 16,-3-3 0-16,3 0 0 0,0-2 0 0,3 0 0 0,-3-1 0 15,3-2 0-15,-6 0 0 0,6 0 0 0,-1 0 0 0,-2 0-10 16,-3 0 2-16,0-2 0 16,3-4-92-16,3 4-17 0,-6-1-4 0,3-2-848 0</inkml:trace>
  <inkml:trace contextRef="#ctx0" brushRef="#br0" timeOffset="139040.4215">16819 9091 1792 0,'9'8'51'0,"-9"-8"10"0,0 0-49 0,0 0-12 16,0 8 0-16,3 3 0 0,0-1 103 0,-3 3 17 15,0 1 4-15,0 1 1 0,3-1-61 0,-3-1-13 16,-3 0-3-16,3 3 0 0,6 0-32 0,-3 0-8 15,-6-3 0-15,3 0-8 0,0 0 0 0,3 1 0 0,3-4-10 16,-3 1-690-16,-6-1-139 0</inkml:trace>
  <inkml:trace contextRef="#ctx0" brushRef="#br0" timeOffset="143724.8574">11441 10078 1190 0,'6'-5'33'0,"-3"2"9"0,0 0-34 0,0 1-8 0,0-4 0 0,0 4 0 15,0-1 111-15,-3 3 20 0,0 0 4 0,0-5 1 16,3 0-47-16,-3 5-9 0,0 0-1 0,0-6-1 16,-3-2-13-16,3 3-2 0,-3-3-1 0,0 3 0 31,-3 0-3-31,0 2-1 0,6 3 0 0,-6-5 0 0,-3 2-27 0,3-2-6 16,-3-1-1-16,-3 4 0 0,3-1-11 0,-3 3-2 15,0-3-1-15,0 3 0 0,3 3-10 0,-2-3 0 16,-1 5 0-16,0 1 8 0,0 2-8 0,3-3 0 15,0 3-10-15,0 2 10 0,0-2-12 0,3 3 3 16,3 0 1-16,3-4 0 16,-3 1-16-16,3 0-4 0,6-2 0 0,3-1 0 0,0 3 15 0,3-3 2 0,0-2 1 0,3 2 0 15,0-2 10-15,0 2 0 0,2 0-9 0,-2-2 9 16,3 2 0-16,-3-2 0 0,0 2-9 0,-3 0 9 16,0 3 0-16,3-2-10 0,-6-1 10 0,-1 0-8 15,-2 3 8-15,0 0 8 0,0 0-8 0,-3-3 11 16,0 3-11-16,-3 3 8 0,-3-3-8 0,0 2 8 15,3 1 8-15,-6 0 2 16,0-3 0-16,-3 2 0 0,4 1 18 0,-4-1 4 0,-3 4 1 16,0-7 0-16,3 1-25 0,-3 0-6 0,0 0-1 0,0 0 0 15,0-2 2-15,3-4 0 0,0 3 0 0,3-2 0 16,0 0-11-16,0-1-16 0,6-2 4 0,0 0 1 31,0 0-132-31,0 0-26 0,0 0-6 0</inkml:trace>
  <inkml:trace contextRef="#ctx0" brushRef="#br0" timeOffset="143893.3631">11634 10157 1792 0,'0'0'51'0,"0"0"10"0,0 0-49 16,6 8-12-16,-3 0 0 0,0 3 0 0,-3-1 119 0,3 4 21 0,0 2 4 0,0-1 0 15,-3 1-88-15,0 0-19 0,0 0-3 0,0 3-1 16,0-1-25-16,3 1-8 0,-3-4 0 0,6 1-700 15,-3-2-142-15</inkml:trace>
  <inkml:trace contextRef="#ctx0" brushRef="#br0" timeOffset="144593.5785">12819 10020 1360 0,'0'0'30'0,"0"0"6"0,0 0 2 0,0 0 0 0,0 0-30 0,0 0-8 15,0-6 0-15,0 1 0 0,0 3 95 0,0 2 17 16,0-3 4-16,0-2 1 0,0-1-21 0,-3 1-5 16,0 0-1-16,0-1 0 0,0 4-26 0,3 2-4 31,-6-3-2-31,0-2 0 0,0 2-37 0,-3 1-7 0,3-1-2 0,-3 3 0 16,0 0-12-16,0 3 0 0,1-1 0 0,-1 4 0 15,0-1 16-15,-3 5-2 0,0-2-1 0,3 3 0 16,3 2 7-16,-3-2 0 0,-3 5 1 0,3-3 0 15,3 5-21-15,3-2 0 0,0 0 0 0,0 0 8 16,-3 0-8-16,6-3 0 0,6 0 0 0,0 1 0 16,0-4 8-16,3 1 0 0,3-3 0 0,3 0 0 0,0-3-8 0,-3-2 0 15,3-1 0-15,0-2 0 0,2 0 0 0,-2 0-15 0,0 0 3 0,0-2 0 32,0-1-168-32,3 0-34 0,-3-2-6 0</inkml:trace>
  <inkml:trace contextRef="#ctx0" brushRef="#br0" timeOffset="144762.6854">13039 10107 1796 0,'0'0'40'0,"3"5"8"0,-3 6 1 0,0-3 1 0,0 2-40 0,0 4-10 0,6-1 0 16,-3 0 0-16,-3 3 68 0,0 0 11 0,3-3 2 0,-3 6 1 15,3-3-30-15,0-3-7 0,-3 3-1 0,3-3 0 31,0-3-61-31,0 1-13 0,0 0-2 0,-3-11-936 0</inkml:trace>
  <inkml:trace contextRef="#ctx0" brushRef="#br0" timeOffset="145663.0074">14319 9930 1238 0,'0'0'27'0,"0"0"5"0,0-3 2 0,-3-2 2 0,3 5-36 0,0-5 0 0,-3-1 0 0,3 1 0 16,-3 0 88-16,3 5 10 0,0 0 2 0,-3-6 1 0,3 1-12 0,-6 2-2 16,3-2-1-16,3 5 0 0,-3-2-10 0,0-1-1 0,-3 3-1 0,6 0 0 15,-6 5-36-15,0 3-7 0,1 3-2 0,-4 2 0 16,3 0-17-16,0 0-4 0,-3 1-8 0,6 4 12 15,-6 3-12-15,6 0 0 0,-3 1 8 0,6-1-8 16,0 0 0-16,0-2 0 0,6-4 0 0,0 1 0 16,3 0 0-16,0-3 0 0,3-2 0 0,2 0 0 0,1-4 0 0,0-1 0 15,3-4-8-15,3-2 8 16,0-5 0-16,0 0 0 0,-4-3 0 0,4-5 0 0,0-1 12 16,0-1 0-16,-3-4 0 0,-3 3 0 0,0-5 20 0,-3 2 3 15,-4 1 1-15,-2-1 0 0,-3 4 1 0,-3-1 1 16,-3 2 0-16,-3 1 0 0,0-5-16 0,-2 2-3 31,-4 0-1-31,0 3 0 0,3-1-18 0,-3 4 0 0,0-1 0 0,3 1-797 16,-3 2-154-16</inkml:trace>
  <inkml:trace contextRef="#ctx0" brushRef="#br0" timeOffset="148196.3436">16004 9869 1064 0,'0'0'30'0,"0"0"6"0,0 0-28 0,3-3-8 0,0-2 0 0,0 5 0 15,-3 0 120-15,0 0 24 0,0 0 4 0,3-5 0 16,0-1-44-16,0-1-8 0,-3 1-3 0,0-2 0 16,0 3-5-16,0-3-2 15,0 3 0-15,0-3 0 0,-3 3-22 0,0-1-4 16,0 1 0-16,3-3-1 0,-3 3-23 0,0-1-4 15,0 1 0-15,0 0-1 0,-3 2-13 0,0 1-2 16,-3-4-1-16,6 4 0 0,-6-1-15 0,0 3 8 16,0 0-8-16,-3 0 0 0,0 3 0 0,1 2 0 15,-1-2 0-15,-3 4 0 0,0 1 0 0,0 3 0 0,6 2 0 0,-3 0 0 16,3 3-10-16,0 3 2 0,3-1 0 0,0 1 0 16,3-1 8-16,-3 4-10 0,6-1 10 0,0-3-10 15,3 1 10-15,0-1-10 0,-3 1 10 0,6-1-10 0,3-4 10 16,0 1-12-16,0-4 12 0,0 0-12 0,0-3 12 0,-3-3-8 15,6-2 8-15,-3 2-8 0,0-5 8 0,0 0 0 16,3-3 0-16,-3-2 0 0,-4 0 0 0,1-3 0 16,3-3 0-16,0 0 11 0,-3 1-2 0,0-1 0 0,0-5 0 0,0 1 0 15,0-1-1-15,-3 0 0 0,3 0 0 0,-3 0 0 16,0 3-8-16,0 2 8 0,-3 1-8 0,0 2 8 16,0 0-8-16,0 2 0 0,0 6 9 0,0 0-9 15,0 0 0-15,0 0 9 0,0 0-9 0,0 0 0 16,-3 6 9-16,3 2-9 0,-3 5 0 0,3-2 9 31,0 4-9-31,0-1 0 0,0-1 0 0,0 3 0 0,3 0 0 0,0-1-12 16,0 1 2-16,0-2 1 15,0-1-111-15,3 0-21 0,0-2-5 0,0-3-851 0</inkml:trace>
  <inkml:trace contextRef="#ctx0" brushRef="#br0" timeOffset="148348.9494">16165 9985 1638 0,'-3'6'36'0,"3"-6"7"0,0 0 1 0,-3 8 3 0,0 5-38 0,3-3-9 15,-3 6 0-15,3-2 0 0,0-1 66 0,-3 0 11 16,3 3 3-16,-3 0 0 0,3-3-43 0,0 3-8 0,3 0-1 0,0-3-1 31,-3 0-48-31,3 0-10 0,3-2-1 0</inkml:trace>
  <inkml:trace contextRef="#ctx0" brushRef="#br0" timeOffset="148796.0817">16572 9776 1810 0,'0'0'40'0,"0"0"8"0,0 0 1 0,-9 3 3 0,1-3-42 0,-4 3-10 0,0-1 0 0,0-2 0 15,0 6 88-15,0-4 16 0,0 1 4 0,-3 0 0 16,6 2-54-16,-3 3-10 0,0-3-3 0,4 3 0 0,-4 3-33 16,6-3-8-16,0-1 0 0,0 1 0 0,0 0 0 0,3 0 0 15,6-2-12-15,3 1 12 0,-3-1-16 0,3-1 5 16,3 0 1-16,3 1 0 0,-1-1 1 0,1 0 0 31,0 1 0-31,3-4 0 0,3 3 9 0,-3 1 0 0,0 2 0 0,0 0-8 16,0 0 8-16,-4 0 0 0,1-1 0 0,-3 1 0 15,0 0 0-15,-3 3 0 0,0-3 0 0,-6 0 0 16,-3 5 17-16,0-2-1 0,3-1 0 0,-3 1 0 16,-3 2 27-16,0 0 5 0,-3-2 0 0,0 2 1 15,0-2-5-15,1-1 0 0,-4-2-1 0,3-3 0 16,0 3-15-16,0-2-2 0,0-1-1 0,-3-5 0 0,6 0-17 0,0 3-8 15,0-6 0-15,0 3 8 16,0-5-55-16,3 2-11 0,0-2-2 0,3-1-717 16,0 6-143-16</inkml:trace>
  <inkml:trace contextRef="#ctx0" brushRef="#br0" timeOffset="148965.2821">16775 10083 1569 0,'15'11'34'0,"-15"-11"7"0,0 16 2 0,0 0 2 0,6-3-36 0,-3 3-9 15,-6-3 0-15,0 0 0 0,0 0 97 0,3 3 18 16,0-5 3-16,-3 2 1 0,-6 0-63 0,6 1-13 0,6-4-3 0,0-2-656 16,0 0-131-16</inkml:trace>
  <inkml:trace contextRef="#ctx0" brushRef="#br0" timeOffset="151684.901">11661 11107 1335 0,'0'0'29'0,"-3"-5"7"0,0 0 0 0,0-1 2 16,-3 1-30-16,3 0-8 0,-3-1 0 0,3 1 0 0,-3 3 52 0,3-4 10 16,0 1 2-16,3 5 0 0,-6-3-14 0,0 1-2 0,3-1-1 0,3 3 0 15,-5 0 19-15,-1 0 4 16,0 3 1-16,0-1 0 0,0 6-31 0,0 0-7 0,3 3-1 15,-3 2 0-15,3 0-20 0,0-2-12 0,3 5 12 0,0-3-12 16,0 5 0-16,3-2 0 0,-3 3 0 0,6 2 0 31,-3-2 0-31,6 4 0 0,0-4 0 0,0-6 0 16,2-2 0-16,1-3 0 0,0-3 0 0,3-2 0 0,0-6 0 0,0-2 0 16,3-3 13-16,0-6-4 0,-3-1 19 0,2-1 3 15,1-3 1-15,-3 1 0 0,-3-4 4 0,-3 1 0 16,0 3 1-16,-3-3 0 0,-6 5 8 0,0-3 2 15,-6 3 0-15,3 0 0 0,-6 1-7 0,-3 1-2 16,-3 1 0-16,-3 0 0 0,0 2-21 0,1 1-4 0,-1 2-1 0,-3 0 0 16,6 3-52-1,0-1-12-15,0 1-1 0,3 2-727 0,-3 3-144 0</inkml:trace>
  <inkml:trace contextRef="#ctx0" brushRef="#br0" timeOffset="152231.732">12905 11202 1456 0,'0'0'41'0,"0"0"9"16,0 0-40-16,0 0-10 15,-3 3 0-15,0 5 0 0,0-3 11 0,0 6 0 16,0 0 0-16,0-1 0 0,3 3 27 0,0 3 6 16,3 0 0-16,0 0 1 0,0-3-18 0,3 0-4 0,3 1-1 0,0-4 0 15,0-2 1-15,3 0 0 0,0-3 0 0,3-5 0 16,0 0 10-16,-3-2 3 0,-1-4 0 0,4 1 0 15,-3-3 31-15,3-2 6 0,-3-1 2 0,0-5 0 16,-3 3 12-16,0-8 2 0,-3 5 1 0,0 0 0 16,-6-2-7-16,0 4-2 0,-9 1 0 0,3 0 0 0,-3 0-34 0,0 2-7 15,-3 0-2-15,-3-2 0 0,0 3-24 0,0 2-5 16,1-3-1-16,-1 3 0 16,3 0-103-16,0 3-21 0,0 0-4 0,3 2-680 15,3 0-137-15</inkml:trace>
  <inkml:trace contextRef="#ctx0" brushRef="#br0" timeOffset="152800.8981">14533 10901 1810 0,'0'0'40'0,"0"0"8"0,0 0 1 0,0 5 3 0,-3 0-42 0,3 6-10 0,-3 0 0 0,3-1 0 15,-2 3 60-15,2 3 11 0,0 3 1 0,-3-1 1 31,3 3-11-31,0-2-2 0,-3 0-1 0,0 2 0 16,0-3-39-16,3 6-7 0,0-3-1 0,0 0-1 0,0-2-24 0,6 5-5 16,0-8-1-16,-1-1-996 15</inkml:trace>
  <inkml:trace contextRef="#ctx0" brushRef="#br0" timeOffset="154600.8817">16444 11017 1403 0,'-6'0'40'0,"6"0"8"0,0 0-38 15,-6 3-10-15,1-3 0 0,-1 3 0 0,0-3 87 0,-3 0 15 0,0 2 3 0,0 1 1 16,-3-1-22-16,0 4-5 0,6-4-1 0,0 4 0 15,-6-1-6-15,3 0 0 0,0 3-1 0,3 0 0 16,0 3-32-16,-2-1-7 0,-1 4 0 0,3-1-1 16,0 3-19-16,3 2-4 0,0 3-8 0,3-2 12 15,0 2-12-15,0 0 0 0,0 0 0 0,3 1 0 16,0-4 20-16,3-2-1 0,3-3-1 0,-1 0 0 0,1-5-18 16,3 0-19-16,6-5 4 0,-3 2 1 0,6-7 14 15,-3-1 0-15,0-5 9 0,2-3-9 0,1-2 14 0,-3-5-3 16,0-1-1-16,0-2 0 0,0 0 14 0,-3 0 2 15,-3 2 1-15,-7-2 0 0,4 2 16 0,-6 1 3 16,0 2 1-16,-3 0 0 0,-6 0-16 0,3 3-3 0,-6-3-1 16,-2 6 0-1,-4-1-7-15,0 0-2 0,-3 3 0 0,3 1 0 16,-3 1-18-16,0 1-14 0,-2 2 2 0,2 1 1 16,6 2-93-16,-3 2-18 0,-3-2-4 0,6 3-1022 15</inkml:trace>
  <inkml:trace contextRef="#ctx0" brushRef="#br0" timeOffset="155633.6244">11697 12118 1310 0,'0'0'37'0,"0"0"8"0,-3 0-36 0,-3 0-9 16,0 0 0-16,0 0 0 0,0 3 51 0,0 2 8 15,3-2 1-15,-3-1 1 0,0 6-30 0,0-3-7 16,0 3 0-16,0 0-1 0,0 3-7 0,0 2-2 0,3 0 0 0,0 3 0 16,0 0 12-16,3 5 2 0,3-2 1 0,0 2 0 0,3 0-6 0,0 0-2 15,0 0 0-15,6-2 0 16,-3-3-5-16,6 0-2 0,-3-6 0 0,3-2 0 15,3 0 0-15,-3-5 0 0,2-3 0 0,4-3 0 16,-3-2 20-16,0 2 4 0,0-2 1 0,0-3 0 0,-3-3 21 0,5-2 4 31,-2 0 0-31,-3 0 1 0,-3-3 9 0,-3 0 2 0,0 0 0 0,-3 0 0 16,-3 0-28-16,-6 0-6 0,0 1-1 0,-3 1 0 16,0 1-18-16,-6 0-4 0,0 0-1 0,0 2 0 15,-3 0-18-15,0 4 0 0,1-4-8 0,-1 6 8 16,-3-3-153-1,6 2-25-15,0 1-5 0</inkml:trace>
  <inkml:trace contextRef="#ctx0" brushRef="#br0" timeOffset="156171.7748">13408 12176 1407 0,'0'0'40'0,"0"0"8"0,-3 3-38 0,-3 5-10 16,3 0 0-16,-3 0 0 0,0 2 27 0,1 6 3 0,-1 0 1 0,0 2 0 15,3 1-1-15,-3 2 0 0,3 0 0 0,-3 3 0 16,0 3-17-16,6-4-3 0,-3-1-1 0,3-1 0 16,0-3 18-16,3-2 3 0,0-3 1 0,3-2 0 15,3-3 6-15,-3-3 2 0,3 0 0 0,-1-5 0 16,4 0-1-16,-3-2 0 0,3-3 0 0,-3-1 0 16,3-2 10-16,0-5 1 0,3 0 1 0,-6 0 0 0,3-1 2 0,-3-2 0 15,-3-2 0-15,0 2 0 0,-4-2 1 0,-2-1 1 16,0 3 0-16,0 0 0 0,-5 0-26 0,-1 1-4 15,0-1-2-15,0 2 0 16,-3 1-38-16,0 0-8 0,0 0-2 0,3 0-740 0,-3-1-148 0</inkml:trace>
  <inkml:trace contextRef="#ctx0" brushRef="#br0" timeOffset="156619.1332">14644 12136 1500 0,'0'0'42'0,"-6"-2"10"0,-3 2-41 0,3 2-11 16,-3 1 0-16,0 0 0 16,3 5 43-16,-3 0 6 0,3 2 2 0,0 6 0 15,-3 0-11-15,3 2-1 0,0 1-1 0,3 2 0 16,3 0-24-16,0 0-5 0,0-5-1 0,3 0 0 15,3-3 0-15,3-2 0 0,0 0 0 0,0-6 0 16,6-2 5-16,-3-3 1 0,3 0 0 0,-3-6 0 16,2-2 22-16,1-2 4 0,3-1 0 0,-3-2 1 15,0 0 27-15,0-6 4 0,0 1 2 0,-3-3 0 0,-6 2 6 0,0 3 2 16,-3 0 0-16,-3 0 0 0,-3 6-25 0,0-1-5 16,-6 1 0-16,0-4-1 0,0 6-36 0,-3 1-7 15,-3-1-8-15,0 2 11 16,-3 1-131-16,6 2-27 0,0 3-5 0</inkml:trace>
  <inkml:trace contextRef="#ctx0" brushRef="#br0" timeOffset="157203.6019">16647 11890 1699 0,'0'0'37'0,"0"0"8"0,0 0 2 0,0 0 1 0,0 0-39 0,0 0-9 0,3 8 0 0,-3 0 0 16,0 3 54-16,0 2 9 0,3 0 1 0,0 6 1 15,-3-1 0-15,0 4 0 0,3-1 0 0,-3 5 0 16,0-2-19-16,0 10-4 0,-3 1-1 0,3-1 0 0,0-5-21 0,-6 3-4 16,3-6 0-16,0-2-1 0,0 0-15 0,0-3 0 15,-3-2 0-15,3-3 0 16,0-3-106-16,0-5-21 0,0 0-4 0</inkml:trace>
  <inkml:trace contextRef="#ctx0" brushRef="#br0" timeOffset="158188.7984">17147 8615 1630 0,'0'0'36'0,"9"2"7"0,-9-2 1 0,6 6 3 0,6-4-38 0,-3 4-9 0,-3 2 0 0,2-3 0 15,4 3 17-15,0-3 2 0,0 3 0 0,0-3 0 16,-6 3-19-16,6-2 10 0,6 2-10 0,-3-3 8 16,-3 3 6-16,2-3 1 0,4 3 0 0,0-5 0 15,3 2 1-15,-3-2 0 0,-3 2 0 0,6 0 0 31,-4-2-7-31,1 2-1 0,-3 0 0 0,0 3 0 0,6 0 2 0,-9 0 0 16,0 3 0-16,3 2 0 0,2 0 6 0,-2 6 2 16,-3-3 0-16,-6 5 0 0,-6 3 1 0,6 5 0 15,6 0 0-15,-3 3 0 0,0 2-6 0,0 0-1 16,-3 9 0-16,0 2 0 0,6-6-2 0,-6 6-1 0,-6 0 0 16,6 0 0-16,5 0 5 0,-2 6 1 0,-9-4 0 15,3 3 0-15,0 1 2 0,0-1 1 0,-3-5 0 0,-3 5 0 16,-3-2-6-16,3 5 0 0,6 0-1 0,-3 0 0 15,-6 2-3-15,6-2-8 0,0-3 12 0,3 6-4 0,-6-3 3 0,3 5 0 16,-5-2 0-16,5 2 0 0,2-3-3 0,-2 4 0 16,-8-6 0-16,5 2 0 0,3-2 3 0,0-13 0 15,0 2 0-15,-6 6 0 0,0-1-11 0,3 1 10 16,0-3-10-16,0 5 10 16,-6-2-10-16,3 15 10 0,3 1-10 0,3-3 10 15,-3-3-10-15,0 0 0 0,3-2 0 0,0-1 0 16,6-2 8-16,-6 5-8 0,-3 1 8 0,6-1-8 15,6-3 0-15,-6-2 0 0,-6 0 0 0,3-3 0 16,6 3-8-16,-3 0 8 0,3 3 0 0,-9-1 0 16,-3 1 0-16,3-1 0 0,6-2 0 0,-6-2 0 15,-6 2 0-15,3-3 0 0,6-3 0 0,0 4 0 0,-6 2 0 0,0-3 0 16,3 3 0-16,3-3 0 0,0-2 0 0,-6-3 15 16,-3-6-4-16,3 1-1 0,6 0 2 0,0-3 0 0,-6 0 0 15,3-3 0-15,0 1 1 0,0-4 1 0,0-1 0 0,0 1 0 16,-3-4-3-16,0-1-1 0,6-2 0 0,0 0 0 15,-5-3 2-15,2 0 0 0,0-2 0 0,0-1 0 16,3-2 2-16,0-3 1 0,-6 3 0 0,6-3 0 16,0-2-15-16,0 0 8 0,-3-1-8 0,0 1-796 15,3-6-164-15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8:49:32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11890 9104 1314 0,'0'0'28'0,"0"0"7"0,0 0 1 0,0 0 1 0,0 0-29 0,0 0-8 0,0 0 0 0,0 0 0 16,-3-5 76-16,3 5 15 0,0 0 2 0,0 0 1 15,-6-5-18-15,3 2-3 0,-3 0-1 0,6 3 0 16,0 0-9-16,-6-2-3 0,-2-1 0 0,8 3 0 15,0 0-23-15,-6 0-5 0,-3 0 0 0,0 0-1 16,3 0-19-16,-3 3-4 16,9-3-8-16,-3 2 12 0,-6-4-12 0,9 2 0 15,0 0 8-15,0 0-8 0,0 0 0 0,0 0 0 0,0 0 8 0,0 0-8 16,0 0 0-16,0 0-10 0,0 0 2 0,0 0 0 16,6 2-3-16,-6-2 0 15,0 0 0-15,0 0 0 16,0 0-25-16,0 0-4 0,6-2-2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8:54:56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11349 5707 669 0,'0'0'14'0,"0"0"3"0,0 0 1 0,2-3 2 0,-2 3-20 0,0 0 0 16,0 0 0-16,0 0 0 0,3-5 68 0,-3 5 8 0,3-5 3 0,0-3 0 15,-3 8-14-15,0-3-2 0,0 3-1 0,0 0 0 16,0 0-18-16,0 0-3 0,0 0-1 0,0 0 0 16,0 0-13-16,0 0-3 0,0 0-1 0,-3 0 0 15,0 0 8-15,3 0 1 0,0 0 1 0,-3 3 0 16,1 0-7-16,2-3-2 0,0 0 0 0,0 0 0 16,0 0-5-16,0 0-2 15,0 0 0-15,0 0 0 0,0 0 14 0,0 0 2 0,-6 2 1 16,6-2 0-16,0 0-22 0,0 0-4 0,0 0 0 0,0 0-8 15,0 0 18-15,0 0-3 0,0 0-1 0,-6-5 0 16,0 2-3-16,3-2-1 0,3 0 0 0,-3-1 0 16,0 1-10-16,3 5 0 0,0-5 0 0,0 0 0 15,0-1 28-15,0 6 3 0,0 0 1 0,0-5 0 16,3-3-24-16,-6 5-8 0,3 3 0 0,3-5 0 16,-3 5 0-16,0 0 0 0,0 0 0 0,-3-5-10 0,3 5 19 15,0-3 4-15,0-5 1 0,0 6 0 0,-3-4 10 0,3 6 3 16,0 0 0-16,0 0 0 0,0 0 5 0,0 0 2 15,0 0 0-15,0 0 0 0,0 0-7 0,0 0-2 16,0 0 0-16,0 0 0 0,0 0 12 0,0 0 3 16,0 0 0-16,0 0 0 0,0 0-22 0,0 0-4 0,0 8-1 0,-3 0 0 15,0-3-3-15,3-5-1 0,0 6 0 0,0 2 0 16,0-3-9-16,0-5 0 0,0 0 9 0,-3 8-9 16,3-3 30-16,0 3 2 0,-3-3 0 0,3-5 0 15,0 8-17-15,-3 0-3 0,0 0-1 0,0 0 0 16,3 0 0-16,-3 0 0 0,-3-3 0 0,3 6 0 31,-3-3-11-31,3 0 12 0,3 2-12 0,-6-2 12 0,3 3-4 0,3-1 0 16,-3 1 0-16,3 2 0 0,0-5-8 0,0 0 0 0,-3 3 0 15,6-3 0-15,-3 0 0 0,3 0 0 0,0-1 0 0,0 1 0 16,3-2 0-16,-6-6 0 0,6 5-9 0,0 0 9 16,0-2 0-16,0 2 0 0,3-2 0 0,-9-3 9 15,0 0-9-15,9 3 0 0,0-1 0 0,-3-2 0 16,-6 0 0-16,9 0 8 0,-1-2-8 0,-2-1 0 0,0 0 0 0,-6 3-9 15,0 0 0-15,6-2 0 0,0-1 19 0,-6 3 4 16,0 0 1-16,0 0 0 0,0 0-15 0,0 0 0 16,0 0 0-16,0-5 0 0,0 5 20 0,0 0-1 15,0 0-1-15,-3 0 0 0,0 0-29 0,3 0-5 16,0 0-2-16,0 0 0 0,0 0 18 0,-3 2 0 16,0 1 0-16,3-3 0 15,0 0 0-15,-6 0 0 0,0 0 0 0,6 0 0 16,0 0 0-16,-5 3 0 0,-1-1 0 0,6-2 0 15,-6 3 0-15,0-3 8 0,6 0-8 0,-9 0 0 16,-3 0 16-16,12 0-2 0,0 0-1 0,-6-3 0 16,0 3-13-16,0 0 0 0,-3 0 0 0,9 0-10 15,0 0 18-15,-6 0 3 0,0-2 1 0,6 2 0 16,0 0-12-16,-3-3 0 0,0-2 9 0,3 5-9 0,0 0 12 0,0 0-3 0,-3-6 0 0,3 1 0 16,0 0-9-16,0-1 8 0,0 1-8 0,-3-3 8 15,0 3-8-15,3 0 0 0,0-3 0 0,0 0 0 16,6 2 8-16,-3-1-8 0,0-1 0 0,0 0 8 15,3 0-8-15,-3 0 0 0,0 3 9 0,3-1-9 16,-3-2 0-16,0 3 0 0,0 0 0 0,0-1 8 16,-3-2-8-16,0 3 0 0,0 0 0 0,0 0 0 0,-3-1 0 0,3 6 0 15,3-5 0-15,-3 5 0 0,3-5 0 0,-3 5 0 16,0 0 0-16,3-3 0 0,0-5 0 0,-3 3 0 16,0 0 0-16,0 2 0 0,3-2 0 0,-3 5 0 15,0 0 0-15,0 0 0 0,3-3 0 0,-3 3 0 16,0 0-9-16,0 0 9 0,-6-5 0 0,6 5 0 31,0-6 0-31,0 6 0 0,-3-2-10 0,3 2 10 0,0 0 0 0,0 0-9 16,0 0 9-16,0 0 0 0,0 0 0 0,0 0-8 15,0 0 8-15,0-3 0 0,-6 0 0 0,6 3-8 16,0 0 8-16,0 0 0 0,-3 0 0 0,-6 0 0 16,3 0 0-16,6 0-8 0,-6 3 8 0,0 0 0 15,0-1 0-15,6-2-8 0,0 0 8 0,0 6 0 16,0-6 0-16,-3 8-10 0,0 0 10 0,3-8 0 0,-3 5-8 0,3-5 8 0,-3 10 0 0,0-2 0 15,0 0 0-15,0 3-8 0,0-3 8 0,0 0 0 16,0 0 0-16,0 2-8 0,3-2 8 0,0 0 0 16,0 0 0-16,0 0 0 0,0 0 0 0,3-3 0 15,0 3 0-15,-3-8 0 0,0 0 0 0,3 5 0 16,0 1 0-16,3-4 0 0,-6-2 0 0,6 6 0 31,0-4 0-31,-6-2 0 0,0 0 0 0,6 0 0 0,0-2 0 0,-6 2 0 16,0 0 0-16,0 0 0 0,0 0 0 0,6-3 0 15,0 0 0-15,-3 1 9 0,-6 2-9 0,3 0 0 16,6-3 9-16,-6 3-9 0,0 0 0 0,0 0 0 16,0 0-12-16,0 0 4 15,0 0-136-15,0 0-28 0,0 0-4 0</inkml:trace>
  <inkml:trace contextRef="#ctx0" brushRef="#br0" timeOffset="531.7969">11343 5419 1336 0,'0'0'38'0,"0"0"8"0,0-6-37 0,0 6-9 0,6-5 0 0,-6 5 0 15,0 0 132-15,0 0 25 0,0 0 5 0,0 0 1 16,0 0-30-16,0 0-5 0,0 0-2 0,0 0 0 16,0 0-53-16,0 0-10 15,0 0-3-15,0 0 0 0,0 0-14 0,0 0-3 0,-3 5-1 0,0-2 0 16,0 0-19-16,3-3-4 0,0 0-1 0,-3 5 0 15,0-2-18-15,3-3 0 0,0 0 0 0,0 0 0 16,-3 2 0-16,3-2 0 0,-3 6 0 0,3-6 0 16,0 0 0-16,-6 5-14 0,3 0 1 0,3-5 0 31,0 5-16-31,-3 3-3 0,0-2-1 0,0-1 0 0,-3 0 8 0,6-5 1 0,0 0 1 0,-3 8 0 16,-6-5-24-16,6 2-5 0,3 0 0 0,0-2-662 15,0-3-132-15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9:17:54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16995 5162 1098 0,'0'0'24'0,"0"0"4"0,0 0 2 0,0 0 2 0,0 0-32 0,0 0 0 0,6-5 0 0,-3-1 0 0,0 1 88 0,-3 0 12 16,0 0 3-16,3-3 0 0,0 0-7 16,0-3 0-16,-3 1-1 0,0-1 0 0,0 0-19 0,-3-2-4 15,0 0-1-15,-3 0 0 0,3-1-31 0,-3-1-5 16,3 1-2-16,-6 1 0 0,0 0-16 0,-3 0-3 0,3-1-1 0,0 1 0 16,-2 0-1-16,-4 0-1 0,0 0 0 0,0 2 0 15,-3-2 2-15,0 2 1 0,0 1 0 0,-3-1 0 16,4 3 2-16,-4-3 1 0,3 3 0 0,-3 3 0 15,0-3-5-15,0 6-2 0,1-4 0 0,-4 6 0 16,0-2-2-16,-3 2-8 0,-3 2 12 0,1 1-4 16,-1 2-8-16,0 1 12 15,-3-1-12-15,4 0 12 0,-1 3-12 0,-3 3 0 16,3-6 0-16,4 3 8 0,-1 2-8 0,-3-2 0 16,0 3 0-16,-3-3 8 0,1 3-8 0,-1-4 0 15,-3 1 0-15,1 0 0 0,-1-2 0 0,0 2 0 16,3 2 9-16,4-2-9 0,-1 0 0 0,6 0 9 0,-3 3-9 0,6-1 0 15,4-2 15-15,-4 3-4 0,6-3-1 0,-3 5 0 16,0 0-10-16,0 0 0 0,0 0 0 0,4 3 0 0,-4 0 0 0,3 0 0 16,0 0 0-16,0 3 0 0,-3-4 0 0,3 1 0 15,0 0 0-15,3 0 0 0,-2 0 0 16,-1 0 0-16,0 0 0 0,0 2 0 0,3-2 0 0,0 0 0 16,0 0 0-16,-3 2 0 0,3 1 0 0,1-1 0 15,-1 1 0-15,3 2 0 0,-3 0-9 0,3 0 9 16,0 3 0-16,0 0 0 15,0 0-8-15,3 2 8 0,0-5 0 0,3 3 0 16,-3-3 0-16,3 3 0 0,-3 0 0 0,3 0 0 16,0 2 0-16,0 1 0 0,-3-1 0 0,3 1 0 15,0-1 0-15,0 3 0 0,1 0 0 0,-1 0 0 16,0 3 0-16,0 0 0 0,-3 0 0 0,6-3 0 16,-3 0 0-16,0 3 0 0,0-1 0 0,3-1 0 15,-3-4 0-15,0 3 0 0,0-2 0 0,3-1 0 0,-3 3 0 0,3 0 0 16,-3 3 0-16,3 2 0 0,-6 1 0 0,3-1 0 15,0 1 0-15,0-4 0 0,0 6 0 0,3-2 0 0,-3-4 0 16,0 1 0-16,0 0 8 0,0 0-8 0,3 2 0 16,-3 1 9-16,3 2-9 0,-3-3 0 0,3 3 9 0,0-3-9 15,0 1 0-15,-3-3 0 0,3 2 0 0,0-2 0 16,-3-1 0-16,3 1 0 0,0-3 0 0,0 6 0 16,0-4 0-16,0 6 0 0,0-2 0 0,0 2 0 15,0-3 0-15,0 1 8 0,0-1-8 0,0 3 0 0,0-2 0 16,-3-1 0-16,3-2 0 0,0 5 0 0,0 2 0 0,0-2 0 15,0 3 0-15,0-3 0 0,3 3 0 0,0-6 0 16,-3 3 0-16,3-2 8 0,0-1-8 0,0 0 0 31,0-2 0-31,3 3 0 0,-3-4 0 0,0 4 0 0,3-1 0 16,0-2 0-16,0 0 0 0,-3-1 0 0,3-1 0 0,0-4 0 16,0 0 0-16,0 1 0 0,-3-1 0 0,3-2 0 15,-1 0 0-15,-2 2 0 0,0-2 0 0,0-5-8 16,0-1 8-16,0 3 0 0,3 1 0 0,-6 1 0 15,3 1 0-15,0 0 0 0,-3 0 0 0,3 8 0 16,-3-3 0-16,3-3 0 0,-3 1 0 0,3-4 8 0,-3 1-8 0,3 0 0 16,-3-3 0-16,3 3 0 0,0-3 0 0,0 3 0 15,-3-3 0-15,0 0 8 0,3 1-8 0,-3 1 0 16,0-1 0-16,0-1 0 0,0-3 0 0,0 3 0 16,0 1 0-16,0-1 0 0,0-3 0 0,0 3 0 15,6-2 0-15,-6-1 8 0,3 1-8 0,0-1 0 0,3 1 0 0,0 0 0 31,0-1 0-31,3-2 0 0,-3 0 0 0,0 0 0 16,6 0 0-16,-4-1-8 0,1-1 8 0,3 2 0 0,-3-3 0 16,3 0 0-16,0 0 0 0,3 0 0 15,-3-2 0-15,0 0 0 0,3-1 0 0,-3 1-8 0,2 2 8 0,1-2 0 16,0-1 0-16,0 1-8 0,0-3 8 0,0 2 0 16,0-4 0-16,3 2 0 0,-1-1 0 0,-2 1 0 15,6 0 0-15,-3 0 0 0,0-2 0 0,-3-1 0 0,3 3 0 0,-1 0 0 0,-2 0 0 16,3 0 0-16,0 0 0 0,0-1 0 0,0 1 0 0,0-2 0 15,0 2 0-15,-1-3 0 0,4 3 0 0,-3-3 0 16,0 0 0-16,0 1 0 0,0-1 0 0,0-2 0 16,-1-1 0-16,4 1 0 0,0 0 0 0,-3-1 0 31,3 1 0-31,3-3 0 0,-1 0 0 0,1 0-8 0,0-3 8 0,3 1 0 0,0 2 0 0,-1-3 0 16,1 0 0-16,0 1 0 0,0-4 0 0,0 1-8 15,-1 2 8-15,-2 1 0 0,0-3-9 0,0 2 9 16,6-5-10-16,-7 3 10 0,1-3-15 0,0 2 3 15,3-2 1-15,0 1 0 0,-4-1 11 0,1-3-13 16,0-2 5-16,3 2 8 0,0-2-8 0,-4 0 8 0,-2 0 0 16,-6-3 0-1,3-3 0-15,0 1 15 0,3 2-3 0,-4 0 0 16,-5 0-12-16,0-3 0 0,3 4 0 0,-3-1 0 16,3-3 0-16,-3 3 0 0,-3-2 0 0,3-1 0 0,3 1 0 0,-6-1 0 15,-4-2 0-15,4 3 0 0,3-4 0 0,0 1 0 16,-3-3 0-16,0 1 0 0,0-7 0 0,3 4 0 15,3 0 0-15,-9-4 0 0,0 1 0 0,3 0 0 16,6 0 0-16,-1 0 0 0,1 0-21 0,-6 2 2 0,0-2 1 0,3 3 0 16,3-3 6-16,-6 2 0 0,-6 1 1 0,3-3 0 15,3 0 11-15,-3-3 8 0,-3 3-8 0,3-3 11 16,-3 0-11-16,3 1-12 0,-1-6 2 0,1 2 1 16,0 1 9-16,0-1 0 0,-6-4 0 0,3 2 0 15,-3-3 14-15,3-2 5 0,0 2 1 0,3 0 0 16,-3 3-20-16,0 0 0 0,-3 3 0 0,3 2 0 0,3 0 0 0,-3 0 0 15,-6 1 0-15,6-1 0 0,0-2 0 0,0 7 0 32,-3-2 10-32,0 0-10 0,-3-3 8 0,3-2-8 0,0 2 0 0,-3 0 8 0,3-5-8 0,-3-10 0 15,6 2 9-15,-3 2-9 0,-3-2 8 0,3 3-8 0,-3 0 8 0,6 2-8 16,0 3 0-16,0 3 0 0,-3 2 0 0,3 0 0 31,3 0 0-31,-3 1 9 0,-3-1-9 0,0-3 0 16,0 4 8-16,3-4-8 0,3 1 0 0,-3-1 0 0,-6-2 8 15,6 6-8-15,0-1 0 0,3 0 0 16,-6 0 0-16,3 1 0 0,3-6 8 0,0 2-8 0,-3 1 0 0,0-3 0 16,-3 0 0-16,0 0 0 0,6-3 0 0,-3 6 0 0,-3-3 0 0,0 2 0 15,3 3 10-15,0-2-10 0,0 2 8 0,-3 1-8 16,-3-1 0-16,3 3 0 0,5 0 0 0,-5-1 0 16,-2 1 0-16,2-2 0 0,2-1 0 0,1 0 0 15,-3 0 0-15,0 1 0 0,3-1 8 0,0 0-8 16,-3-2 0-16,0 2 0 0,-3 0 0 0,0 3 8 15,3 0-8-15,-3 3 0 0,1-4 0 0,-1 4 8 16,0-6-8-16,0 3 0 0,0 0 0 0,-3-3 0 31,-3 1 8-31,3 1-8 0,0 1 0 0,0 0 8 0,0 3-8 0,0-1 0 16,0 3 0-16,0 1 8 0,3-1-8 0,0 5 0 16,-6-2 0-16,3-3 8 0,0 3-8 0,3 0 0 15,-3-3 9-15,3 3-9 0,0-3 8 0,0-2-8 16,0 5 8-16,3-3-8 0,-3 3 8 0,-5 2-8 0,-1 1 10 0,3 2-10 15,6 0 11-15,-6 0-11 0,-3 5 12 0,0 1-12 16,0-1 14-16,0 1-4 0,3 2-1 0,-3 0 0 16,-6 2-1-16,6 1 0 0,3 0 0 0,-3 2 0 15,-3-2 0-15,1 2-8 0,5 3 12 0,0-2-4 16,-3-1 6-16,0-2 1 0,3 2 0 0,0 0 0 0,6 3-6 0,0 0-1 16,-9-2 0-16,6 2 0 0,3 0 1 15,0 0 0-15,0 0 0 0,-6 0 0 0,0-3-9 0,6 3 0 16,0 0 0-16,0 0 0 15,-9-3-8-15,9 3-4 0,0 0-1 0,0 0 0 16,-6-2-42-16,6 2-8 0,0 0-1 16,0 0-725-16,0 0-145 0</inkml:trace>
  <inkml:trace contextRef="#ctx0" brushRef="#br0" timeOffset="1813.9209">17593 2863 1396 0,'-3'-5'31'0,"3"5"6"0,-3-8 2 0,0 2 0 0,3-2-31 0,-3-2-8 15,0 2 0-15,3 0 0 0,-3-3 26 0,1 3 4 0,2 0 1 16,0 3 0-16,0-3-4 0,0 3-1 0,0 5 0 0,0 0 0 16,0 0 18-16,0 0 3 0,0 0 1 0,0 0 0 15,5 5 0-15,1 0 0 0,0 11 0 0,-3-2 0 16,3 1-8-16,0 9-2 0,0-3 0 0,0 3 0 15,0 3-10-15,0-1-3 0,-3 1 0 0,3-1 0 16,-3 6-14-16,3-8-3 0,-3 7-8 0,0-1 12 16,-3-4-12-16,3 3 0 15,-3 0 8-15,3-2-8 0,-3-1 0 0,0-2 0 16,0 0 0-16,0 0 0 0,0-9 0 0,3-1 0 0,-3-1-11 0,0 0 11 31,0-5-144-31,3-3-22 0,-3-5-4 0,0 0-630 0</inkml:trace>
  <inkml:trace contextRef="#ctx0" brushRef="#br0" timeOffset="2130.3229">17552 2879 1720 0,'0'0'38'0,"0"0"8"0,0-8 2 0,0 0 0 0,3-3-39 0,0 3-9 15,0-5 0-15,0 0 0 0,3 0 32 0,2-1 4 0,-2-2 0 0,3 6 1 31,0-3-15-31,3 2-3 0,0 3-1 0,3-2 0 16,-3 7-10-16,3-5-8 0,0 3 12 0,-3 5-12 16,5 0 0-16,-2 0 0 0,0 0 0 0,0 5 0 15,-3 3 0-15,0-3 0 0,0 3 0 0,-3 5 0 16,0-5 0-16,-6 6 0 0,0-1 0 0,-3 3 0 0,0 0 27 0,0 2-2 16,-6-2 0-16,0 2 0 0,0-2 12 0,0 5 3 15,-3-7 0-15,0 2 0 0,0-3-11 0,3 0-1 16,-3-2-1-16,3-1 0 0,0 1-18 0,0-1-9 0,0-4 10 0,3 2-10 31,-3-8-20-31,6 0-9 0,0 0-3 0,0 0 0 16,0 0-165-16,0 0-34 0,0 0-6 0</inkml:trace>
  <inkml:trace contextRef="#ctx0" brushRef="#br0" timeOffset="2414.2042">17945 2752 1602 0,'0'0'35'0,"0"0"7"0,0 0 2 0,0 0 1 0,0 0-36 0,-6 8-9 15,3-3 0-15,0 3 0 0,0 0 52 0,0 2 8 16,3 4 1-16,-3-1 1 0,6 0-27 0,-3 0-6 0,3 1-1 0,3-1 0 31,-3 0-16-31,3-2-3 0,0 2-1 0,-1-5 0 16,1 0-8-16,3 0 0 0,-3-3 0 0,3 0 0 16,-3-5 0-16,3 0 8 0,-3 0-8 0,0-5 8 15,0 0 0-15,0 2 0 0,0-5 0 0,-3 3 0 16,0-9 12-16,0 7 1 0,-3 1 1 0,0-7 0 0,0 5 2 0,0 0 1 15,-3-2 0-15,0 4 0 0,-3-2 2 0,0 3 0 16,0-3 0-16,0 3 0 0,0 0-14 0,-3-1-2 16,3 4-1-16,-3-4 0 0,3 4-19 0,0-1-4 0,0 0-1 0,0 3 0 31,6 0-135-31,0 0-27 0,0 0-6 0,0 0-1 0</inkml:trace>
  <inkml:trace contextRef="#ctx0" brushRef="#br0" timeOffset="2783.2232">18108 2654 1645 0,'0'0'36'0,"0"0"7"0,0 0 1 0,0 0 4 0,0 0-39 0,0 0-9 16,0 0 0-16,0 0 0 0,0 0 48 0,0 0 8 16,0 0 2-16,0 8 0 0,-3-6-9 0,-3 6-1 15,3-2-1-15,-3 2 0 0,3-1-15 0,0-1-2 0,-2 2-1 0,2-3 0 16,-3 3-7-16,3-3-2 0,-3 3 0 0,6 0 0 15,-3-3-20-15,3 3 9 0,0-8-9 0,0 6 0 16,0 2 0-16,0-8 0 0,6 5-15 0,0-3 5 16,0 4-17-16,2-4-3 0,1 1-1 0,0-3 0 0,3 5 5 0,0-5 1 15,-3 0 0-15,3 0 0 0,-3 0 7 0,0 0 2 16,3 0 0-16,-3 0 0 0,-3 3 16 0,0 0 0 16,-6-3 0-16,6 2 0 0,-1 4 9 0,-2 2 6 15,-3-1 1-15,3 4 0 0,-6-3 20 0,3 3 5 0,0-1 1 0,-3-2 0 16,1 3-9-16,-1-1-1 0,0-2-1 0,3 3 0 15,-3-3-17-15,3-3-3 0,0-5-1 0,0 0 0 32,0 0-38-32,0 0-8 0,0 0-2 0,0 0 0 15,0 0-153-15,0 0-30 0,0 0-7 0</inkml:trace>
  <inkml:trace contextRef="#ctx0" brushRef="#br0" timeOffset="2930.4398">18281 2720 1652 0,'0'0'36'0,"0"0"8"0,0 0 2 0,0 0 0 0,0 0-37 0,0 0-9 16,0 0 0-16,0 0 0 0,0 0 50 0,0 0 8 0,0 0 2 0,3 8 0 16,0 0-31-16,0 2-5 0,0-4-2 0,0 2 0 15,0 2-22-15,0-2 0 0,3 0 0 0,-3 0-8 16,0-3-124-16,3 1-25 0,0-4-5 0</inkml:trace>
  <inkml:trace contextRef="#ctx0" brushRef="#br0" timeOffset="3146.0589">18352 2350 1789 0,'0'0'39'0,"0"0"8"0,0 0 1 0,0 0 4 0,0 0-42 0,0 0-10 0,0 0 0 0,0 0 0 15,0 0 0-15,6-3 0 0,0-2 0 0,0 5 0 0,0-8 0 16,0 5-11-16,0 0 11 0,0 3-8 15,0-8-16-15,-3 6-2 0,-3 2-1 0,0 0 0 16,0 0-37-16,6-3-8 0,-6 3-2 0,0 0 0 16,0 0-20-16,6 0-4 0,-6 0-1 0,0 0 0 15,0 0-28-15,0 0-5 0,0 0-2 0</inkml:trace>
  <inkml:trace contextRef="#ctx0" brushRef="#br0" timeOffset="3330.8935">18454 2273 1056 0,'0'0'30'0,"0"0"6"0,0 0-28 0,3 10-8 0,0-4 0 0,-1 7 0 16,1-5 106-16,3 5 20 0,-3 0 4 0,0 6 1 15,0-1-42-15,0 1-8 0,-3 2-1 0,3-2-1 0,-3 2-30 0,3 0-5 16,-3 3-2-16,3-6 0 0,-3 3-15 0,0 1-3 31,0-1-1-31,0 0 0 0,0 0-12 0,0-2-3 16,0 2 0-16,0-8 0 0,0 5-8 0,0-4 0 0,3-6 0 0,-3 2 0 31,0-2-37-31,3-3-10 0,-3-5-1 0,0 0-1 16,0 0-129-16,0 0-26 0,0 0-4 0</inkml:trace>
  <inkml:trace contextRef="#ctx0" brushRef="#br0" timeOffset="3567.8721">18480 2596 1638 0,'0'0'36'0,"0"0"7"0,0 0 1 0,0 0 3 0,0 0-38 0,0 0-9 16,6-8 0-16,0 2 0 0,3 1 31 0,-3 2 4 16,3-2 1-16,0 0 0 0,0 0-10 0,0-1-2 15,3 4 0-15,0-4 0 0,-3 1-11 0,3 2-2 16,2 3-1-16,-5 0 0 15,3-5-10-15,0 10 8 0,-3-5-8 0,3 3 8 16,-3 0 12-16,0 5 1 0,-3-3 1 0,3 3 0 16,-3-3 11-16,0 3 3 0,0 3 0 0,-3-3 0 15,0 5-6-15,0 0-1 0,-1 0 0 0,1 0 0 16,0-5-14-16,-3 3-3 0,3 0-1 0,-3-1 0 0,0-2-25 16,3 3-5-16,-3-11-1 0,6 2 0 15,-6-2-156-15,0 0-31 0,0 0-6 0</inkml:trace>
  <inkml:trace contextRef="#ctx0" brushRef="#br0" timeOffset="4068.8187">18870 2498 1476 0,'0'0'32'0,"0"0"8"0,0 0 0 0,0 0 1 0,0-8-33 0,-3 5-8 16,-3 0 0-16,6 3 0 0,-3 0 47 0,3 0 7 15,-9 0 2-15,6 0 0 0,-2 3-6 0,-1 0-1 16,0 5 0-16,3-3 0 0,-3 6-20 0,3-1-4 15,3-2-1-15,-3 5 0 0,3-2-24 0,0 2 8 16,0-2-8-16,3 5 0 0,3-8 0 0,-3 5 0 31,3 0 0-31,0-2 0 0,-1-1 0 0,1 1 0 0,0-6-11 0,3 0 11 16,-6-2-13-16,-3-3 2 0,9 0 1 0,-3 0 0 16,0-3 10-16,-3 1 0 0,3-4 0 0,0 4 0 15,0-12 0-15,-3 7 14 0,3-7-3 0,-3 4-1 16,3 2-10-16,-3-5 8 0,-3 5-8 0,3-3 8 0,0 3-8 15,0 3 8-15,-3 0-8 0,0 5 8 0,0 0-8 0,0 0 0 16,0 0 0-16,0 0 0 0,0 0 0 0,0 0 0 16,6 5 0-16,0-3 0 0,0 6 0 0,-3-2 8 15,0 2-8-15,3 0 8 0,-4 0-8 0,4 2 8 0,-3-2-8 0,-3 0 8 16,3 0-8-16,0 2 8 0,0-4-8 0,-3-6 8 16,0 0 10-16,3 8 2 0,-3-8 0 0,0 0 0 15,6 0 0-15,-6 0 1 0,6 0 0 0,0-8 0 31,3 2-6-31,-3-1-2 0,0-7 0 0,3 1 0 0,0 3-13 16,-3-4 9-16,3 1-9 0,-3 0 8 0,3 0-8 0,-3 2 0 16,0-2-12-16,-3 2 12 0,2 1 0 0,1 2 0 15,0 2 0-15,-3 4 0 0,-3 2 0 0,0 0 0 16,6-3 0-16,3 6 0 0,-3-1 11 0,0 4-3 16,0 2-8-16,0 0 12 0,0 2-12 0,0-5 9 0,3 3-9 15,-3 6-657-15,3-9-137 0</inkml:trace>
  <inkml:trace contextRef="#ctx0" brushRef="#br0" timeOffset="4901.1531">19623 2318 1782 0,'0'0'39'0,"0"0"8"0,-6 0 1 0,6 0 3 0,-6-3-41 0,0 3-10 0,1 0 0 0,2 0 0 16,-3-5 39-16,0 5 5 0,0-3 2 0,0 3 0 15,0 0-20-15,3 0-4 0,3 0-1 0,-6 3 0 16,0 2-41-16,0-2-8 0,0 7-1 0,3-4-1 16,-3 4 94-16,3 1 20 0,0 2 3 0,0 0 1 0,0 6-68 0,3-6-20 15,0 0 8-15,0-5-8 0,0 3 0 0,3-1 0 31,0 1 0-31,0-8 0 0,-3-3 0 0,6 5-12 16,-6-5 4-16,6 0 0 0,0-3 8 0,0-2 0 16,0 0-9-16,3-3 9 0,-6-3 8 0,3 1 7 0,0-4 1 0,-3 1 0 15,3 2 1-15,-3 4 1 0,-3-4 0 0,3 3 0 16,-3 0-4-16,0 3-1 0,0 5 0 0,0 0 0 16,0 0-1-16,0 0-1 0,0 0 0 0,3-5 0 15,-3 5-11-15,5-3 0 0,1-2 0 0,0 5 0 16,3-8 0-16,3 2-9 0,-3-2 9 0,3 3-13 0,0-5-9 0,3-1-2 15,-3 0 0-15,3-10 0 0,0-3 2 0,-1 3 0 16,1-5 0-16,-3-1 0 0,0 1 22 0,-3-1 0 16,0-2 0-16,-3 0 8 0,0-3 8 0,-3 6 2 15,0-6 0-15,-6 6 0 0,0-1-8 0,0 9-2 16,-3-9 0-16,3 9 0 16,-3-1-8-16,0 3 12 0,0 3-12 0,0 8 12 15,3-8-12-15,-3 7 0 0,0 4 0 0,6 2 0 16,0 0 0-16,-3 8 0 0,-3-3 0 0,0 8 0 15,3 0-13-15,0 6 1 0,0 2 1 0,0 6 0 16,1-1 11-16,2 8 0 0,-3 3 0 0,3 3 0 0,0 0-8 0,3 2 8 16,-1 6-8-16,4-3 8 0,0-3 0 0,3 8 0 15,0-5 0-15,3-2 0 0,0-1 0 0,0-8 0 16,0 3 0-16,0-7 0 0,0 1-16 0,0-2-5 16,0-2-1-16,-1-1 0 15,-2-5-9-15,0-2-1 0,3-6-1 0,-3 0 0 0,-3 1 33 0,3-12 9 0,-9-2 1 0,0 0 0 16,0 0 10-16,0 0 3 0,0 0 0 0,0 0 0 15,-3-8 9-15,-3 0 1 0,-3 1 1 0,0-1 0 16,-3-3-10-16,0 6-1 0,0-9-1 0,1 7 0 0,-1-4-14 0,0 3-8 16,3-3 8-16,-3 4-724 15,3-1-145-15</inkml:trace>
  <inkml:trace contextRef="#ctx0" brushRef="#br0" timeOffset="5747.1532">20472 1715 817 0,'0'0'23'0,"0"0"5"0,0 0-28 0,0 0 0 16,0 0 0-16,0 0 0 0,0-6 88 0,0 6 11 15,0-8 2-15,0 8 1 0,0 0-13 0,0 0-2 16,0 0-1-16,3-5 0 0,-3 5 0 0,0 0 0 16,0 0 0-16,0 0 0 0,0 0-17 0,0 0-3 15,0 0-1-15,0 0 0 0,0 0-21 0,0 0-4 0,6 5 0 0,0 3-1 16,0-2-18-16,-4 7-3 0,4-8-1 0,0 8 0 15,-3 0 7-15,3 1 0 0,-3-1 1 0,0 3 0 16,3 0-7-16,-3 0-2 0,0 2 0 0,0 3 0 16,-3 3-1-16,3-5-1 0,-3 2 0 0,3-3 0 15,-3 3-3-15,6 1-1 0,-6-4 0 0,3 1 0 0,3-3-10 16,-3-1 0 0,3-1 0-16,-3-1 0 0,-3 0 0 0,3 0 0 15,3-5 0-15,-3 3 0 0,0-3 0 0,0 0 0 16,0 2 0-16,-3-2 0 0,3-2 0 0,-3-6 0 0,0 7 0 0,3-1-11 31,-3-6-15-31,0 0-3 0,0 8-1 0,0-8-672 0,0 0-134 0</inkml:trace>
  <inkml:trace contextRef="#ctx0" brushRef="#br0" timeOffset="6385.7549">20335 1527 1515 0,'0'0'33'0,"0"0"7"0,0 0 2 0,0 0 1 0,0-6-35 0,0 6-8 0,0 0 0 0,0 0 0 16,0 0 69-16,0 0 12 0,0 0 3 0,-6 0 0 16,0 3-5-16,0 5-1 0,0-3 0 0,0 3 0 15,-3 5-14-15,0 1-4 0,0-1 0 0,0 0 0 16,-3 0-24-16,0 6-6 0,1-3-1 0,-4 0 0 0,3 5-17 0,0-8-4 15,0 6-8-15,0-6 12 0,3 3-12 0,3-3 0 16,0-3 0-16,3 4 0 0,3-6 0 0,0 2-8 16,0-2 8-16,3-3 0 0,3 1-16 0,0 2 3 15,3-6 1-15,0 1 0 0,0 0-4 0,3 2 0 16,0-5 0-16,-3 3 0 16,3-1 7-16,-4 1 1 0,-2 2 0 0,-6-5 0 15,6 0 8-15,-6 0 0 0,3 5 0 0,3 3-8 16,-6-2 8-16,0 2 0 0,-3-3 0 0,0 8 0 15,0-5 14-15,-3 3-2 0,0 2 0 0,1 3 0 16,-4-3 8-16,3 5 0 0,0-4 1 0,-3 4 0 16,3-5-21-16,3 1 0 0,-3 2 0 0,3-1 0 15,0-1 0-15,0-1 0 0,3 0 0 0,0 0-8 0,0 1-2 0,3-1 0 16,0 0 0-16,0 3 0 0,0 0 10 0,-3-3-8 16,3 3 8-16,0 0-8 0,0-3 8 0,-3 8 0 0,3-8 0 15,-3 6 0-15,3-1 0 0,0 4 0 0,-3-7 0 0,3 9 0 16,0-5 0-16,-3-6 0 0,6 6 0 0,-3-6 0 15,0 3-19-15,3-3-1 0,-1-3-1 0,1 4 0 16,3-9-142-16,0 3-28 0,0-8-5 0</inkml:trace>
  <inkml:trace contextRef="#ctx0" brushRef="#br0" timeOffset="6868.5172">20615 1474 1692 0,'0'0'37'0,"0"0"8"0,0 0 2 0,0 0 0 15,0 0-38-15,0 0-9 0,0 0 0 0,0 0 0 0,8 0 0 0,1-8 0 16,0 5 0-16,0 1 8 0,3 2-8 0,0 0-11 15,0-6 3-15,0 4 0 0,0 2 32 0,0 0 8 0,0 0 0 0,-3 2 1 16,2 4-15-16,1-6-3 0,-3 5-1 0,3 3 0 16,-3-3-5-16,0-2-1 0,0 7 0 0,0-2 0 15,-6 0 7-15,3 3 1 0,-3 2 0 0,0 0 0 16,0 0 12-16,-6 6 2 0,0-6 1 0,0 8 0 31,0-10 13-31,-3 5 4 0,0 2 0 0,3-4 0 0,0-1-13 0,-3 0-3 0,3 0 0 0,0-2 0 0,0-1-32 0,3 1 0 16,0-6 0-16,0 3-9 15,0-3-27-15,3 3-6 0,3-2-1 0,0 2 0 16,-3-3-17-16,6-5-4 0,-3 8-1 0,3-3 0 31,-3 3 13-31,3-3 4 0,-3 3 0 0,0 3 0 0,-3 0 21 0,3-1 5 0,-6 6 1 0,0 0 0 16,0 5 70-16,-6-2 15 0,3 2 2 0,0 0 1 16,-6 3 20-16,3-3 4 0,0 3 1 0,0-3 0 15,-3-3-37-15,3 4-7 0,3-4-2 0,0 1 0 16,0 2-33-16,0-3-13 0,3 1 11 0,3-6-11 15,0 0-30-15,0 0-12 0,3 1-2 16,0-1-990-16</inkml:trace>
  <inkml:trace contextRef="#ctx0" brushRef="#br0" timeOffset="8084.5887">21344 1855 1537 0,'-6'5'33'0,"6"-5"7"0,0 0 2 0,0 0 2 0,0 0-35 0,0 0-9 0,0 0 0 0,15-3 0 16,0-2 21-16,-3 0 3 0,-4-3 0 0,7 0 0 15,-3 3 9-15,0-9 3 16,0 1 0-16,-3 0 0 16,0 0 11-16,3-1 2 0,-6 1 1 0,3 0 0 15,-3-3-14-15,0 3-2 0,0-3-1 0,-6 3 0 16,3 0-16-16,-3-3-3 0,0 2-1 0,-3 1 0 15,0 0 3-15,0 0 0 0,0 5 0 0,0 0 0 16,-3-5 8-16,0 7 1 0,0-2 1 0,0 3 0 16,6 5-26-16,-6 0 0 0,-3-5 0 0,0 10-11 15,3-2 11-15,-3 2 9 0,0 3-1 0,0 3-8 0,0 2 0 0,0 0 0 16,3 6-15-16,1-1 5 0,2 3 10 0,0-2 9 16,0-3-1-16,3 8-8 0,3-6-11 0,0 3-9 15,-3-2-1-15,6 2-1 0,5-3 14 0,-2-4 8 0,0 2-10 0,3-1 10 16,0-7-11-16,3 6 11 0,-3-9-12 0,3 3 12 15,-3 0-12-15,3-3 4 0,-4-5 8 0,1 0-13 16,0 0 13-16,0 0 0 0,0-5 0 0,0 2-9 16,3-2 9-16,-3-3 0 0,-3 3 8 0,3-6-8 0,-3 0 8 0,-1 1-8 15,-2-3 8-15,3 5-8 16,-6-6 8-16,0 1-8 0,0-5 8 0,0 4-8 0,-6 1 0 16,3-5 8-16,0 2-8 0,-3 5 0 0,-3-10 8 0,3 8-8 15,-3-6 8-15,3 6-8 0,-3 0 0 0,4 0 0 16,2 2-12-1,-3 3 4-15,3 0 8 0,0 8 11 0,0-10-3 0,0 7 0 16,0 3-8-16,0 0 0 0,0 0 0 0,3 0 0 16,5 3-13-16,-2 2 5 0,3 8 8 0,3-8-13 15,-3 9 13-15,3-1 16 0,0 0-3 0,0 3-1 16,3 0-12-16,3-3 0 0,-1 0 0 0,1 3 0 16,0-3 0-16,0-2 0 0,0 2 0 0,0 0 0 15,-3-7-30-15,0 2-2 0,-4-3-1 0,1-2 0 16,3 2-110-16,-6-5-21 0,0 0-5 0</inkml:trace>
  <inkml:trace contextRef="#ctx0" brushRef="#br0" timeOffset="8284.8075">21880 1487 1623 0,'-9'13'36'0,"6"-8"7"0,-3-2 1 0,-3 8 2 0,3-6-37 0,-3 6-9 16,0 4 0-16,0 1 0 0,-3 3 72 0,0-1 13 15,6-2 3-15,-6 8 0 0,0-3-28 0,4 3-6 16,-1-3-1-16,3 0 0 0,-3 3-8 0,0 3-1 16,6-6-1-16,-3 3 0 0,3-6-43 0,3 3-9 15,3-7-2-15,3-1 0 16,0 5-62-16,3-10-13 0,-3 3-2 0,0-3-524 0,0-8-105 0</inkml:trace>
  <inkml:trace contextRef="#ctx0" brushRef="#br0" timeOffset="8763.3122">21954 1479 1429 0,'0'0'31'0,"0"0"6"0,0 0 2 0,0 8 2 0,3 5-33 0,-3 0-8 15,3-2 0-15,-3 5 0 0,6 5 40 0,-6 3 7 16,3-6 1-16,3 4 0 0,-3 1-19 0,3-1-3 0,-3 4-1 16,0-7 0-16,0 7-15 0,0 0-10 0,0-7 12 0,-3 2-12 15,3 3 22-15,3-3-2 0,-6-2-1 0,3 2 0 31,-3-3-1-31,3 1 0 0,0-3 0 0,-1-3 0 16,1 0-5-16,-3-2-1 0,3 2 0 0,0-10 0 0,-3-3-4 0,0 5-8 16,0-5 11-16,0 0-11 0,0 0 0 0,0-8 0 15,0-5 0-15,-3-6 0 0,0 1 0 0,0-3 0 16,1 2 0-16,-4-7 0 0,-3 4 8 0,6-1 2 16,0-4 0-16,-3 1 0 0,3-1 10 0,-3 1 1 15,3-1 1-15,3 3 0 0,0 3-22 0,3-3 8 0,-3 3-8 0,6 0 0 16,0-3 0-16,0 3 0 0,0 0 0 0,3 5 8 15,-1 0-8-15,1 3 8 0,0 0-8 0,3 8 8 16,-6-9-8-16,6 14 0 0,0-5 0 0,-3 5 8 16,0 5-8-16,0-5 12 0,0 6-4 0,0 2 0 15,0-1 5-15,-3 7 2 0,-1-1 0 0,1 0 0 16,-6 3 16-16,0 5 3 16,0-8 1-16,-3 6 0 0,-2 2-17 0,-1-8-3 15,0 6-1-15,0-6 0 0,-3 3 24 0,3 0 5 16,-3-3 1-16,3 0 0 0,0-5-25 0,0 0-5 15,3 3-1-15,0-6 0 16,3-5-41-16,0 0-8 0,0 0-1 0,0 0-1 16,3-5-162-16,0-3-32 0,0 3-6 0,3-9-578 0</inkml:trace>
  <inkml:trace contextRef="#ctx0" brushRef="#br0" timeOffset="9216.4023">22213 1545 1191 0,'0'5'26'0,"0"-5"6"0,0 8 0 16,6 0 2-16,-3 3-34 0,0 2 0 0,0-5 0 0,3 0 0 0,0 3 72 0,-3 2 8 15,0-8 2-15,-3-5 0 0,3 8-15 0,-3-8-3 16,0 0-1-16,3 8 0 0,-3-8-15 0,6 5-2 0,-6-5-1 0,3 0 0 16,0 0 9-16,-3 0 2 0,3-8 0 0,0 3 0 15,-3-3-6-15,0-5-1 0,0 2 0 0,0-2 0 16,2 0-27-16,-2-6-6 0,0 3 0 0,0-2-1 16,0-1 1-16,0 1 0 0,0 2 0 0,6 3 0 15,-3-3-16-15,0 5 8 0,0 1-8 0,0 2 0 16,-3 3 0-1,3-1 0-15,0 4 0 0,-3 2 0 0,0 0 0 0,9 0 0 16,0 8 0-16,0-3 0 0,9-3 0 0,-6 9 0 16,0-3 0-16,-3 0-10 0,9-3 10 0,-4 3 0 15,-2-3-9-15,3 1 9 0,0-6-10 0,0 5 10 0,-3-5-13 16,0-5 5-16,0-1-3 0,0 1 0 0,0 3 0 16,-1-9 0-16,-2 0 11 0,-3 1 0 0,3 2 0 0,-6-5 0 15,3 2-9-15,-6-2-3 0,0 5-1 0,0-5 0 16,-3-1 13-16,-3 6 0 0,3-2 0 0,-3 2 0 15,0 3 16-15,-3-1-3 0,1 4-1 0,2-4 0 0,-3 6 8 16,0 0 0-16,3 6 1 0,-3-4 0 0,-3 4-5 0,9 2-2 16,-3 2 0-16,3 3 0 0,-3 1-14 0,3-1 8 15,0 0-8-15,3 6 0 0,3-6 0 0,0 3 0 16,0-3 0-16,3 5 0 16,3 1-10-16,0-6-5 0,0 0-1 0,3-2 0 31,0 0-64-31,2-6-12 0,1 0-4 0,3-5 0 15,-6 0-154-15,6 0-31 0,-3-8-7 0,0 3 0 0</inkml:trace>
  <inkml:trace contextRef="#ctx0" brushRef="#br0" timeOffset="9500.7495">22829 1270 1381 0,'-12'-5'39'0,"9"5"9"0,-3-8-39 0,-3 2-9 0,3 6 0 16,-8-5 0-16,5 3 113 0,-3-1 21 0,0 3 4 0,0 0 1 15,3 0-37-15,0 3-7 0,-3-1-2 0,-3 3 0 16,3-2-45-16,0 2-10 0,9 1-2 0,-3-1 0 15,1 3-28-15,5-3-8 0,0 3 0 0,0-8 0 16,5 8 0-16,-2 3-16 0,6-3 4 0,0-3 0 16,-9 3-10-16,12-3-2 0,-3 3-1 0,-9-8 0 15,0 0 25-15,12 8-8 0,-3 3 8 0,0 2 0 0,0-8 15 0,-6 3 8 16,-3 5 1-16,6-7 1 0,-3 7 2 0,-6-5 0 16,0 0 0-16,3 2 0 0,0-10 14 0,-3 6 3 15,0 4 1-15,-6 1 0 0,6 2-28 0,0-5-5 31,0 2-2-31,0-2 0 0,-3-2-10 0,6-6-14 0,0 5 3 0,3-2 1 32,-3-3-152-32,0-3-30 0,0-2-7 0</inkml:trace>
  <inkml:trace contextRef="#ctx0" brushRef="#br0" timeOffset="10269.8406">22850 1154 1767 0,'0'0'39'0,"0"2"8"0,-6 1 1 0,0 0 2 0,-3 2-40 0,6 0-10 16,0-2 0-16,-3 2 0 0,3 0 58 0,3-5 10 0,3 8 1 15,0 6 1-15,0-9-70 0,3 3 0 0,3-3-10 0,0 3 0 32,3 0 18-32,-3 2 3 0,0-7 1 0,0 8 0 15,0-6-12-15,-3 3-9 0,5 0 9 0,-2 2-13 16,0-7 13-16,-3 8 0 0,0-3 0 0,-3-3 0 0,0 3 9 0,-3-3 5 15,0 3 1-15,0 0 0 0,-6 3 31 0,3-6 6 16,0 8 2-16,-3-5 0 0,3 0 10 0,-3 3 1 16,-3 2 1-16,6-5 0 0,-5 0-49 0,5 2-9 15,-6-4-8-15,0 2 9 0,9-1-9 0,-6-1 0 0,6-1 0 0,0-5 0 32,0 0-28-32,0 0-2 0,0 0 0 0,0 0 0 15,0 0-7-15,6 0-2 0,6-5 0 0,-3 5 0 16,2-8-19-16,-2 3-4 0,0-3-1 0,9 2 0 15,-9-7 10-15,3 2 1 0,0 4 1 0,0-7 0 0,-3 1 31 0,3 0 5 0,0 0 2 0,-6-1 0 16,2 4-9-16,1 2-2 0,-6-5 0 0,9-1 0 0,-9 1 39 0,0 5 7 16,-3-2 2-16,3 2 0 0,-6 0 13 0,3 2 3 15,-6-1 1-15,6 7 0 0,0 0 43 0,-6-6 8 16,-3 6 1-16,3 0 1 0,0 0-42 0,1 6-8 16,-1 1-1-16,0-1-1 0,0 2-16 0,0 0-3 0,0 2-1 15,6 3 0-15,0-5-22 0,0 6-12 0,0-1 2 0,6-8 0 31,-3 8-6-31,3-7-2 0,3 2 0 0,-3 0 0 16,8-3-54-16,-2 0-12 0,-3-5-1 0,6 0-1 16,-3 0-29-16,6 0-5 0,-6-5-2 0,-3 0 0 15,12-1-6-15,-7-2-2 0,1 0 0 0,0-2 0 16,0 2 36-16,-3 0 7 0,-3-5 2 0,3-1 0 0,-3 4 68 0,3 2 17 16,-3-5 0-16,-9 2 0 0,9 1 45 0,-9 4 13 0,0 6 2 15,5-5 1-15,-5 5-21 0,0 0-4 0,0 0 0 0,0 0-1 16,0 0 50-16,-5 11 11 0,5-4 1 0,0 7 1 15,0-1-42-15,0 0-9 0,-3 0-2 0,3 1 0 16,3-1-26-16,-3 0-6 0,8-2-1 0,-5-1 0 16,0 1-4-16,3-6-8 0,3-2 11 0,0 2-11 15,-6-5 23-15,6 0-3 0,6-5 0 0,-9 2 0 16,6-2 31-16,-3-6 5 16,-3-2 2-16,-3 0 0 0,9-3 29 0,-6-3 5 15,-3-2 2-15,3 3 0 0,-1-6 14 0,-2 3 2 16,-3-6 1-16,0-4 0 0,-3 4-40 0,-2-7-8 15,-1 2-2-15,-3 0 0 0,-3-8-49 0,3 6-12 16,0 2 0-16,-3 1 0 16,-3-4-41-16,0-2-11 0,3 11-3 0,0-6 0 15,-5 5-132-15</inkml:trace>
  <inkml:trace contextRef="#ctx0" brushRef="#br0" timeOffset="10901.2071">19629 3725 1468 0,'0'0'32'0,"0"0"8"0,-3 8 0 0,3 0 1 0,0 3-33 0,0-1-8 15,3 4 0-15,-3-1 0 0,3 3 41 0,-3 0 7 16,3-3 0-16,0 3 1 0,-3 0-13 0,3-3-4 15,0-3 0-15,0 1 0 0,-3 0-14 0,3-6-3 16,-3-5-1-16,6 5 0 0,-3-2-28 0,-3-3-6 0,0 0 0 0,0 0-504 16,9-6-101-16</inkml:trace>
  <inkml:trace contextRef="#ctx0" brushRef="#br0" timeOffset="11216.7863">19751 3609 860 0,'12'16'19'0,"-6"-8"4"0,0 2 1 0,0 4 0 0,0 1-24 0,0 4 0 0,3-3 0 0,-3 2 0 15,0-2 63-15,0 0 8 0,0 0 1 0,0 0 1 16,0-3 26-16,-3-2 5 0,-3-1 0 0,3 1 1 16,0-3-1-16,0 0 0 0,-3-8 0 0,0 0 0 15,0 0-24-15,0 0-6 0,0 0-1 0,0 0 0 0,6-6-29 0,-1-2-5 16,1-2-2-16,0-3 0 0,0-3-21 0,3-3-5 15,-3 1-1-15,3-3 0 0,0-1-10 0,0 1 0 16,-3 3 0-16,3 2 0 0,-3 0 0 0,0 3 0 16,0 2 0-16,0 3 0 0,0 0 0 0,0 3 10 15,0 5-10-15,-6 0 10 0,6 0 14 0,2 0 2 0,-2 5 1 16,0 3 0 0,-3 3-9-16,3-1-2 0,-3 4 0 0,3-1 0 15,-3 3-16-15,3 0 0 0,-3 2 0 0,6-5-9 16,0 3-116-16,3-3-23 0,0-2-5 0</inkml:trace>
  <inkml:trace contextRef="#ctx0" brushRef="#br0" timeOffset="11948.3499">20918 2807 1875 0,'0'0'41'0,"0"0"9"0,-3-2 2 0,0-6 0 0,3 8-41 0,-3-3-11 0,-3 0 0 0,-3 3 0 15,3-5 53-15,-3 10 9 0,1-5 2 0,-1 3 0 16,0 2-12-16,-3 1-1 0,0 7-1 0,0-5 0 31,3 2-16-31,-3 4-3 0,3 1-1 0,-3 1 0 16,6 5-20-16,-3-7-10 0,0 2 10 0,4-1-10 0,2-1 0 0,0-1 0 16,3-2 0-16,0 4 0 0,0-7-23 0,3 3-1 15,5-3 0-15,-2 0 0 16,3-3-11-16,0 0-2 0,3-2-1 0,0 0 0 15,0 2 10-15,3-2 1 0,-3-1 1 0,-3 1 0 16,3 0-2-16,-3-1 0 0,-1 1 0 0,-2 2 0 0,0-2 7 0,0 2 1 16,-3 0 0-16,0 3 0 0,-3-2 20 0,0 4 0 15,-3 1 0-15,3-6 8 0,-3 6 19 0,0-3 3 0,0 2 1 0,0 1 0 16,3-3-8-16,0 0-2 0,0 2 0 0,0-10 0 16,0 3-21-16,6 2 0 0,0 0-10 0,0-2 10 15,0 0-37-15,0-3-1 0,3 0 0 0,0 2 0 16,-3-2 5-16,-6 0 1 0,0 0 0 0,9 6 0 15,-3-6 16-15,3 0 3 0,-9 0 1 0,3 5 0 16,0 3 1-16,0-3 1 0,0 6 0 0,-3-3 0 0,0 2-4 0,0 1-1 0,0 2 0 0,3 0 0 16,-3 1 4-16,0-1 1 0,0 0 0 0,0 0 0 15,0 3 10-15,-3 0 14 0,3 0-3 0,-3 0-1 16,3-3 7-16,0 3 2 0,0-3 0 0,0 0 0 16,-3 3-19-16,3-3 0 0,3 1 0 0,3-4-525 15,0-2-104-15</inkml:trace>
  <inkml:trace contextRef="#ctx0" brushRef="#br0" timeOffset="12270.9541">21201 3172 1922 0,'-9'6'54'0,"3"-4"13"0,0 6-54 0,3 0-13 0,0 0 0 0,0 3 0 16,3 2 8-16,0 0-8 0,0 0 11 0,0 3-11 16,6 0 0-16,0-3-12 0,-3 3 0 0,6-5 0 15,-3-1-7-15,6 1-1 0,-3 0 0 0,3-6 0 0,3 3 3 0,-4-8 0 32,4 0 0-32,0-3 0 0,-3-2 1 0,3-3 1 0,0-3 0 0,-6 1 0 15,0-3 44-15,0-1 9 0,-3 1 2 0,-3-3 0 16,0 3 40-16,-3 0 8 0,0 0 1 0,-3-1 1 15,3 4-18-15,-6-1-3 0,-6 3-1 0,3 0 0 16,0 0-43-16,0 0-9 0,3 0-1 0,-3 0-1 31,3 1-45-31,0-4-9 0,0 0-1 0,3-2-647 0,0 0-130 0</inkml:trace>
  <inkml:trace contextRef="#ctx0" brushRef="#br0" timeOffset="12748.8531">21329 2693 1846 0,'0'0'40'15,"0"0"9"-15,6-7 2 0,0 1 1 0,0-2-41 0,3 3-11 0,0 0 0 0,3-3 0 16,2 2 20-16,4-4 1 0,-3 2 1 0,6 0 0 16,-3 3-14-16,3-3-8 0,0 3 8 0,-1 2-8 15,1-2 0-15,0-1 8 0,-3 4-8 0,3-1 0 0,-3-2 11 16,-1 5-3-1,-8-3 0-15,3 3 0 0,-3 0 11 0,-3 3 1 0,-6-3 1 0,0 8 0 16,0 0 35-16,-3 5 8 0,-3 0 0 0,-3 0 1 16,0 0-12-16,0 3-2 0,-2 0-1 0,2 0 0 15,-3 0-11-15,3-3-3 0,0 0 0 0,3 1 0 16,3-4-36-16,0 3 0 0,0-2 0 0,3 0-8 31,3-3-25-31,0 0-5 0,0-3-1 0,0 0 0 0,3 3-1 0,3-5-1 0,0-1 0 0,0 6 0 16,3-2 9-16,-4 2 3 0,1-6 0 0,3 6 0 15,-3 0-12-15,0 5-3 0,0-5 0 0,0 3 0 32,0-1 0-32,-3 1 0 0,0 2 0 0,0-2 0 0,3-1 36 0,-3 4 8 0,-3-4 0 0,3 3 0 15,0 1 20-15,0-6 7 0,-1 5 1 0,-2 3 0 16,3-3 3-16,-3 0 1 0,3 0 0 0,0 3 0 16,-3-3-18-16,-3 1-3 0,3-1-1 0,-3 0 0 15,0 0 11-15,0 3 3 0,0-3 0 0,6 1 0 16,0-1-10-16,0-2-2 0,-3-1 0 0,0 1 0 15,0-3-12-15,0 0 0 0,0-1 8 0,3 4-8 16,-3-6-15-16,3 6-5 0,-6 0-2 0</inkml:trace>
  <inkml:trace contextRef="#ctx0" brushRef="#br0" timeOffset="15906.8296">17141 1355 1004 0,'0'-14'28'0,"0"9"7"0,3 0-35 0,-3-3 0 0,0-3 0 0,0 3 0 15,0 0 84-15,0 3 9 0,0-3 3 0,0 8 0 16,0-5-13-16,0 5-3 0,0 0 0 0,0 0 0 0,0 0-16 16,0 0-3-16,0 0-1 0,0 0 0 0,-6 5-7 0,6-5-1 15,-6 3-1-15,3 7 0 0,-3-2-24 0,0 6-5 0,0 4-1 0,3-5 0 16,0 6 1-16,-3 2 0 0,0 6 0 0,3 4 0 16,0 1-13-16,0-3-9 0,0 3 12 0,0 0-12 15,0-1 8-15,0 1-8 0,3 3 0 0,0 4 0 16,-3-7 12-16,3 8-12 0,6-3 12 0,-3 2-12 15,0 1 0-15,0-6 0 0,3 1 0 0,0-3 0 32,3-6-15-32,0-2 3 0,0-3 1 0,3-2 0 15,0-1-48-15,0-5-9 0,0-5-3 0,3 3-524 16,-4-3-105-16</inkml:trace>
  <inkml:trace contextRef="#ctx0" brushRef="#br0" timeOffset="16237.8644">17412 1728 1684 0,'-15'0'37'0,"15"0"8"0,-3 0 2 0,-3 5 0 16,0-2-38-16,0 2-9 0,-3 0 0 0,3 3 0 0,0 5 38 0,0-5 6 31,0 6 0-31,3 4 1 0,0-7-23 0,3 10-5 16,0-3-1-16,0 4 0 0,3 4-16 0,0-5 0 0,3 3 8 0,3-8-8 15,-3 0 0-15,6 0 0 0,3-6 0 0,0 3 0 16,-3-7 0-16,3-4-12 0,2 4 12 0,1-6-12 16,-3 0 12-16,3-8-9 0,-6 2 9 0,0-2-8 15,0-2 25-15,-3 2 6 0,0-5 1 0,-3 0 0 16,0 2 12-16,-3-2 4 0,0 5 0 0,-3-5 0 0,-3 2-13 16,3 3-3-16,-3-5 0 0,0 5 0 0,-3 3-8 0,0-6-3 15,3 0 0-15,-6 6 0 0,3-3-13 0,0-2 0 16,-3 2 8-16,0 0-8 15,6-3-25-15,-3 3-8 0,-3-2-2 0,3 2 0 16,3-3-149-16,3 0-31 0,-3 6-5 0</inkml:trace>
  <inkml:trace contextRef="#ctx0" brushRef="#br0" timeOffset="16553.8778">17602 1733 1004 0,'6'11'22'0,"0"-6"5"0,-3 3 1 0,3 2 0 0,0-4-28 16,0 2 0-16,0 5 0 0,3-8 0 0,0 8 50 0,-3-5 5 31,0 3 1-31,3 0 0 0,-3-1-10 0,3-2-2 16,-4 3 0-16,1-3 0 0,0-3-5 0,0 3-2 15,0-3 0-15,-6-5 0 0,0 0 17 0,0 0 3 0,0 0 1 0,0 0 0 16,0 0 10-16,6-5 3 0,-3 5 0 0,0-8 0 16,0 3-71-16,-3-6 0 0,0 3-17 0,0 0 3 15,0-5 71-15,-3 2 15 0,3-2 2 0,0 5 1 16,-3-5-51-16,3 0-11 0,0-1-1 0,0 1-1 15,3 5-11-15,-3-2 0 0,3 2 0 0,0 0 0 0,0 3 0 0,0-6 0 16,0 8 0-16,0-2 0 0,3-3-26 0,-3 3 2 16,0-3 1-16,3 8 0 15,-6 0-19-15,6-5-4 0,3-3-1 0,-3 5 0 16,0 0-43-16,0-2-9 0,3 2-1 0,-3 1-421 16,0-1-84-16</inkml:trace>
  <inkml:trace contextRef="#ctx0" brushRef="#br0" timeOffset="16707.1319">17951 1625 1551 0,'0'0'34'0,"0"0"7"0,0 0 2 0,5 5 1 16,-2 0-36-16,0 3-8 0,0 0 0 0,0 0 0 0,0 3 69 0,0 2 12 15,-3 0 3-15,3 0 0 0,-3-2-42 0,3 5-8 16,0 2-2-16,-3-2 0 0,3 0-20 0,0-3-12 16,0 0 12-16,0 1-12 15,0-9-33-15,3 3-14 0,-6-8-2 0,6 3-511 0,-6-3-101 0</inkml:trace>
  <inkml:trace contextRef="#ctx0" brushRef="#br0" timeOffset="16853.9426">17977 1603 1630 0,'0'0'36'0,"-3"-5"7"0,-3 0 1 0,0 2 3 0,3-2-38 0,-2 5-9 16,2-5 0-16,3 5 0 0,-6-3 61 0,6 3 11 16,0 0 1-16,0 0 1 0,0 0-51 0,3-5-11 15,3-3-1-15,-1 5-1 16,1 0-45-16,-3 3-9 0,6-5-1 0,-3 2-500 15,0 1-100-15</inkml:trace>
  <inkml:trace contextRef="#ctx0" brushRef="#br0" timeOffset="17338.6211">18156 1558 1295 0,'0'0'36'0,"0"0"9"0,0 0-36 0,0 0-9 0,0 0 0 0,0 0 0 16,0 0 78-16,0 0 14 0,0 0 2 0,-6 0 1 16,0 3-15-16,6-3-2 0,-6 5-1 0,3 1 0 15,-3-1-25-15,3 3-6 0,0 0-1 0,0 2 0 16,3-2-24-16,-3 3-5 0,0-3 0 0,3 5-1 16,0-5-15-16,3 3 0 0,-3-3 8 0,3 5-8 31,3-8 0-31,0 3 0 0,0 0 0 0,0 3 0 0,0-9-14 0,3 1 1 15,0 5 0-15,0-8 0 0,-3 0-2 0,3 0 0 16,-3-8 0-16,3 5 0 0,-7 1 15 0,4 2-12 16,-3-6 12-16,0-2-12 0,0 3 12 0,0-3 0 15,-3 3 0-15,0-1 10 0,-3 4-2 0,3-3-8 16,-3-3 12-16,0 2-4 0,3 6-8 0,0-5 8 0,-3 0-8 16,3 5 8-16,0 0-8 0,0 0 0 0,0 0 0 0,0 0 0 15,0 0 0-15,6-3 0 0,3 3-9 0,0 3 9 16,0-1 0-16,0 6 0 0,3-5 0 0,-3 2 0 15,0 6 0-15,3-3 0 0,-3 0 0 0,0 2 9 16,-3 4-9-16,0-1 0 0,0 0 0 0,-4 3 8 0,1 0 14 16,-3 5 2-16,-3-8 1 0,1 8 0 0,-4-2 21 0,0 2 4 15,0 3 1-15,-3-3 0 0,0 3-10 0,0-6-1 0,0 3-1 0,0-2 0 16,-3-3-21-16,6 0-4 0,-3-3-1 0,3-2 0 16,0-1-13-16,0-5-13 0,3 3 2 0,3-8 1 31,0 0-42-31,0 0-8 0,0 0-1 0,0 0-627 0,-3-8-126 0</inkml:trace>
  <inkml:trace contextRef="#ctx0" brushRef="#br0" timeOffset="17554.4547">18352 1487 1422 0,'0'0'40'0,"0"0"9"0,0 0-39 0,0 0-10 0,6 5 0 15,0 3 0-15,0-3 78 0,0 3 14 0,0 3 2 0,0 63 1 16,-3 87-26-16,3-94-5 0,-3-126 0 0,3 1-1 16,-3 37-20-16,3 8-4 0,-3 8-1 0,3-3 0 15,-6 8-26-15,0 0-4 0,6 0-8 0,0-3 11 16,-6 3-62-16,6-3-12 0,0-2-2 0,0 0-517 16,0 2-103-16</inkml:trace>
  <inkml:trace contextRef="#ctx0" brushRef="#br0" timeOffset="17654.4979">18442 1408 1080 0,'0'0'24'0,"0"0"4"0,0 0 2 0,0 0 0 0,0 0-30 0,0 0 0 0,0 0 0 0,0 0 0 15,0 0 0-15,0 0 0 0,0 0 0 0,6 8-478 16</inkml:trace>
  <inkml:trace contextRef="#ctx0" brushRef="#br0" timeOffset="17907.8325">18546 1606 1291 0,'0'0'36'0,"0"11"9"0,0-11-36 0,0 0-9 16,0 2 0-16,0-2 0 0,0 0 144 0,0 0 26 16,0 0 6-16,0 0 0 0,0 0-75 0,3-2-15 0,0-9-3 15,0 3-1-15,0-10-57 0,3-1-11 0,-3-2-2 0,3 0-1 16,0-3-11-16,0 3-16 0,-3 0 4 0,2 5 1 16,-2 0 11-16,0 3 0 0,0 2-9 0,0 3 9 15,0 0 0-15,0 3 0 0,-3 5 0 0,0 0 0 16,0 0 14-16,0 0-2 0,6 5-1 0,0 3 0 0,3 5-11 15,-3 1 12-15,3-1-12 0,0 5 12 0,0-2-12 0,0 0 0 32,0 5 0-32,0-8-11 0,3 1 0 0,-3-4 0 0,2 3 0 15,1-5 0 1,0-2-125-16,3 2-24 0,-3-8-6 0,3 0-638 0</inkml:trace>
  <inkml:trace contextRef="#ctx0" brushRef="#br0" timeOffset="18176.3334">18629 828 1362 0,'0'0'38'0,"0"0"10"0,9 0-39 0,0 5-9 16,0 3 0-16,0-2 0 0,6 7 20 0,0-5 3 15,6 5 0-15,-1 6 0 16,1-1 21-16,6-2 5 0,-3 8 1 0,3-3 0 15,-7 5 6-15,4 6 0 0,-3 0 1 0,-3 0 0 16,0 2-4-16,-3 3-1 0,0-2 0 0,-4 2 0 16,-2 2-22-16,-3 4-5 0,0 2-1 0,-3 0 0 15,0 2-8-15,-3-2-1 0,-3-3-1 0,0-2 0 0,-3 0-14 16,0-6 0-16,0 6 8 0,-3 18-8 16</inkml:trace>
  <inkml:trace contextRef="#ctx0" brushRef="#br0" timeOffset="27750.5413">19409 5138 1501 0,'0'0'32'0,"0"0"8"0,0-5 0 0,0-3 4 0,0 3-36 0,0-3-8 0,0 2 0 0,0-1 0 15,0 1 85-15,0-2 15 0,0 3 4 0,0-3 0 16,0 0-40-16,0 3-7 0,0-3-1 0,-3 3-1 15,3 5-11-15,0-6-1 0,0 6-1 0,0 0 0 0,0 0-8 0,0 0-2 16,-6 0 0-16,6 0 0 0,-6 0-17 0,0 6-4 16,0-1-1-16,0 3 0 0,3 0-10 0,-3 5 0 15,0 0 0-15,0 0 0 0,3 1 0 0,-2-1 0 16,2 3 0-16,3 0 0 0,-3 5 0 0,3-3-9 16,0-2 9-16,0 3 0 0,3-1-9 0,3 3 9 0,-1-2 0 15,1 2-9 1,0-2 9-16,3-1-8 0,3-2 8 0,-3 0-8 15,6-3 8-15,-3-2-10 0,0-3 10 0,3 0-10 16,0-3 10-16,-3-2-10 0,5-3 10 0,-2 0-10 0,0-3 10 16,0-2 0-16,0-6 0 0,3 0 0 0,-3 1 12 0,2-3 4 15,-5-3 0-15,0 0 1 0,0-3 31 0,-3 3 5 16,-3 1 2-16,0-1 0 0,-3 0-19 0,-3 3-4 0,-3-1-1 0,-3 1 0 16,0 3-3-16,-3-4-1 0,-3 4 0 0,0-1 0 15,-2 1-10-15,2 2-1 0,-3-3-1 0,0 6 0 16,0 0-15-16,3-1-13 0,-3 4 2 0,3-1 1 31,3 0-42-31,-3 1-8 0,4 2-1 0,2 0-727 16,0 0-144-16</inkml:trace>
  <inkml:trace contextRef="#ctx0" brushRef="#br0" timeOffset="49159.9271">19972 4691 1335 0,'0'0'29'0,"0"0"7"0,0 0 0 0,0 0 2 0,0 0-30 0,0 0-8 0,0 0 0 0,0 0 0 16,0 0 60-16,0 0 10 0,0 0 2 0,0 0 1 15,0 0-9-15,-3 3-3 0,3-3 0 0,-6 5 0 16,6-5-4-16,-3 3-1 0,-3 2 0 0,0 0 0 15,3 3-31-15,0 0-6 0,0 0-2 0,-3 3 0 16,3 2-9-16,0 0-8 16,3 0 9-16,0 3-9 0,0 0 0 0,0-3 0 15,3 1 0-15,3-1 0 0,0-3 0 0,0-2 0 16,0 0 0-16,3-2 0 0,0-1 0 0,0-3 0 16,2-2 0-16,1 0 0 0,0-2 23 0,0-3-2 0,3-1 0 0,-3-2 0 15,0-2 17-15,3-1 3 0,-3-2 1 0,-3 0 0 16,2-1 15-16,-2-1 3 0,0-1 1 0,-3-3 0 15,-3 3 0-15,-6 0 0 0,0 3 0 0,-3-3 0 16,0 3-28-16,-5 0-5 0,2 2-2 0,-6 1 0 0,3 2-13 0,-3 2-2 16,3-1-1-16,0 4 0 0,0 3-25 0,0 0-5 15,3 3 0-15,0 4-1 16,3-1-126-16,3 2-25 0,1 2-4 0</inkml:trace>
  <inkml:trace contextRef="#ctx0" brushRef="#br0" timeOffset="49644.5614">20058 5458 1220 0,'0'0'27'0,"0"-5"5"0,-3-3 2 0,3 3 0 0,-3 0-34 16,3-1 0-16,0 1 0 0,-3 0 0 0,0-1 95 0,3 6 12 0,0 0 2 0,0 0 1 16,0 0-8-16,0 0-2 0,0 0 0 0,0 0 0 15,0 0-23-15,0 8-5 0,0 0 0 0,0 3-1 16,0 2-15-16,0 3-4 0,0 0 0 0,0 5 0 15,0-2-20-15,0 2-5 0,0 0-1 0,0-3 0 0,0 1-13 0,0-3-2 16,0-3-1-16,3 0 0 16,-3 0-29-16,3-5-5 0,0 3-2 0,3-6 0 0</inkml:trace>
  <inkml:trace contextRef="#ctx0" brushRef="#br0" timeOffset="222516.4357">9967 6350 1436 0,'-17'-8'32'0,"11"5"6"0,0-2 2 0,-3 2 0 0,3 1-32 0,0-1-8 0,0-2 0 0,0 2 0 15,3 3 27-15,3 0 4 0,0 0 1 0,0 0 0 16,0 0-15-16,0 0-2 0,0 0-1 0,0 0 0 16,0 0-3-16,0 0-1 0,6-2 0 0,6 2 0 15,0 0 7-15,0 2 2 0,5-2 0 0,4 3 0 0,0 0-19 0,6-1 10 16,-3 3-10-16,5-2 8 0,4 0-8 16,0 2 0-16,-3-2 0 0,-1 2 8 0,-2-2-8 0,0-3 0 15,0 2 0-15,0 1 0 0,2-3 0 0,4 0 0 31,0 3 0-31,3 2-511 16,2-2-102-16</inkml:trace>
  <inkml:trace contextRef="#ctx0" brushRef="#br0" timeOffset="223116.4464">13114 6421 1720 0,'0'0'38'0,"0"0"8"0,0 0 2 0,0 0 0 15,0 0-39-15,6 0-9 0,0 3 0 0,5-3 0 0,1 3 0 0,3-1 0 16,3 4 0-16,3-1 0 0,3-2 0 0,3 2 0 16,-4 0 0-16,7-2 0 0,0 2 0 0,0-2 0 15,-1-1 0-15,-2 1 0 0,-3 0-12 0,3-1 1 0,0-2 1 0,-1 0 0 31,-2-2-32-31,6-1-6 0,-3-2-2 0,2-1-417 0,-2-1-83 0</inkml:trace>
  <inkml:trace contextRef="#ctx0" brushRef="#br0" timeOffset="223636.8863">9929 8033 1796 0,'0'0'40'0,"0"0"8"0,-6 2 1 0,0-2 1 0,6 0-40 0,0 0-10 0,0 0 0 0,0 0 0 16,0 0 0-16,0 0 0 0,6-2-12 0,6-1 12 15,0-2-12-15,2 0 12 0,4-1-12 0,3-2 12 16,3 3-41-16,6-3-1 0,5 0 0 0,1 0-452 16,3 0-90-16</inkml:trace>
  <inkml:trace contextRef="#ctx0" brushRef="#br0" timeOffset="224147.883">13489 8054 1668 0,'0'0'47'0,"0"0"11"0,6 0-46 0,6 0-12 15,-1 0 0-15,7 3 0 0,0-1 13 0,9 1 1 16,3 2 0-16,2 0 0 0,7 3-30 0,-6-5-5 16,0 2-2-16,2 1-455 15,1-1-91-15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9:01:55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9822 5929 982 0,'0'0'21'0,"0"0"5"0,0 0 1 0,0 0 1 0,0 0-28 0,0 0 0 0,0 0 0 0,0 0 0 16,-3-2 46-16,0-4 3 0,-3 1 1 0,3 2 0 16,-3-2-1-16,0 3 0 0,0-1 0 0,0 0 0 15,-3 1 3-15,3 2 1 0,-3 0 0 0,0 0 0 16,0 0-11-16,-3 0-2 0,0 2-1 0,0 1 0 15,-2 0-10-15,-1 2-1 0,-6 0-1 0,0 0 0 0,3 1-4 0,-3-1-1 16,0-2 0-16,1 2 0 0,-1 3 3 0,0-3 1 16,-3 3 0-16,-3-3 0 0,4 3-3 0,-1-2-1 15,0 2 0-15,-3-1 0 0,3 4-22 0,1 0 0 16,-4-3-10-16,0 5 10 0,0 0-13 0,0 3 4 0,-2 0 1 0,-1 2 0 16,-3 1-4-16,3 2 0 0,1-2 0 0,-4 4 0 15,3-2 12-15,0 3 0 0,3 3 0 0,1-3 0 0,-1 2 8 16,0 0 3-16,3 4 1 0,1-4 0 15,-1 1 4-15,0-1 0 0,-3 0 1 0,3-2 0 16,0 0-9-16,4 3-8 0,-1-4 12 0,0 1-12 0,3 0 0 0,0 2 0 16,0-2 0-16,3 0 0 0,1 2 0 0,-1-2 0 15,0 0 0-15,3 0 0 0,0 2 0 0,0 1 0 32,0-1 0-32,3-2 0 0,0 3 0 0,0-1 0 0,3-2 0 0,-2 2 0 15,2 1 0-15,3-1 0 0,0 1 0 0,0-1 0 16,0 3 10-16,3 0-10 0,0 0 8 0,3 3-8 15,0 0 9-15,0 0-9 0,0-1 10 0,3-1-10 16,0-1 8-16,-1 2-8 0,1-1 0 0,0-1 0 16,3 0 9-16,0 0-9 0,3-3 8 0,0 3-8 15,0-2 0-15,0-1 8 0,0 1-8 0,3 2 0 0,-3-3 11 0,2 1-3 16,4-1-8-16,-3 3 12 0,0-2-1 0,3 2-1 16,3-3 0-16,-3 1 0 0,2-1 0 0,1 1 0 15,-3-1 0-15,0 3 0 0,3-2 1 0,-3 2 0 0,3 0 0 0,2 0 0 16,-2-2-2-16,3-1 0 0,0 0 0 0,3-2 0 15,-1 3-9-15,-2-3 10 0,3-3-10 0,3 3 10 32,-3-6-10-32,2 1 0 0,-5-4 0 0,3 1 0 0,0 0 0 15,-1-3 0-15,-2 3 0 0,3-2 0 16,0-1 0-16,-3 0 0 0,5-2 0 0,-5-1 0 16,0-2 0-16,3 3 0 0,3-3 0 0,2-3 8 0,-2 0-8 0,3 3 0 15,-3-3 0-15,2-2 0 0,-2-3 0 0,0 0 0 16,0 0 0-16,-1 0 0 0,4-3 0 0,0 1 0 15,3-1 0-15,-1-5 8 0,1 3-8 0,3-6 0 0,-1 1 0 0,-2-4 0 16,3 1 0-16,-6 0 0 0,2-3 0 0,1 0 8 16,0 0-8-16,0 1 0 0,-4-7 9 0,1 4-9 15,3-1 8-15,-7 1-8 0,1-1 10 0,3-2-10 16,-3 0 13-16,0 0-3 0,-1 0-1 0,-2-3 0 16,0 0 0-16,3 3 0 0,-7-3 0 0,4 0 0 15,-6 0-9-15,3 1 0 0,0 1 0 0,2-1 0 0,-5-1 20 0,3 0 0 16,-3-2-1-16,0-1 0 0,0 1-19 0,-4-1 0 15,1 1 0-15,3-1 0 0,-6 1 0 0,3-3-11 16,0-3 2-16,-3 3 0 0,0 0 9 0,-1 0 0 0,-2-1 0 0,-3 1 0 16,0 0 0-16,0 0 9 0,0-3-9 0,-3 3 0 15,0-5 9-15,0 0-9 0,-3-1 0 0,0 1 9 32,0-1 3-32,0 1 0 0,-3 0 0 0,0 2 0 0,0 0 4 15,0 0 0-15,-6 3 1 0,3-3 0 16,0 1-9-16,-3-1-8 0,-3 0 12 0,-3 0-12 15,3 1 10-15,-3-1-10 0,0 0 8 0,0 0-8 0,-5 1 8 0,2-4-8 16,0 4 8-16,-3-4-8 0,-3 3 0 0,3-5 8 16,3 3-8-16,-2 2 0 0,-1-2 0 0,-3-3 0 15,0 0 8-15,0 2-8 0,0 1 0 0,1 0 0 0,-4 2 0 0,6 3 0 16,-3 0 0-16,0 2 0 0,0 6-8 0,1-3 8 16,-4 0 0-16,0 1 0 0,0 4 0 0,-3 3 0 15,-2-2 0-15,-1 2 0 0,0 3 0 0,3-1 0 16,-6 1 0-16,1 2 0 0,-1 1 0 0,0-1 0 15,-2 3-16-15,-4 0-6 0,0 0-1 0,3 3 0 32,4 0-28-32,-4 2-5 0,3 1-2 0,0 2-666 15,4 2-132-15</inkml:trace>
  <inkml:trace contextRef="#ctx0" brushRef="#br0" timeOffset="20560.1785">3139 3551 989 0,'0'0'28'0,"0"0"6"0,0 0-34 0,0 0 0 16,0 0 0-16,0 0 0 0,-3-3 64 0,3 3 7 15,0 0 1-15,0 0 0 0,0 0-4 0,0 0 0 16,0 0 0-16,0 0 0 0,-3-3-11 0,3 3-2 16,0 0-1-16,0 0 0 0,0 0-2 0,0 0 0 15,0 0 0-15,0 0 0 0,0 0-17 0,6 0-4 0,0 0-1 16,0 0 0-16,3 3-6 0,0 0 0 0,0-1-1 0,0 1 0 16,0 2-7-16,9 1 0 0,-4 2-1 0,1-1 0 15,3 1-4-15,-3 3-1 0,0-8 0 0,0 7 0 16,0-4-10-16,0 1 10 0,-3 4-10 0,2-3 10 0,1 0 0 0,0 0 0 15,-3 0 0-15,0 0 0 0,3-3-10 0,-3 3 0 16,0 0 9-16,-3-3-9 0,0 3 20 0,-1-5 0 16,-8-3 0-1,9 8 0-15,-9-8-20 0,9 5 0 0,0 0 0 0,-9-5 0 32,0 0-17-32,9 6-8 0,3-1-2 0,-12-5 0 15,0 0-21-15,0 0-4 0,0 0 0 0,0 0-1 0,0 0-134 0,6-5-26 0,-3-1-6 16,3-2-1-16</inkml:trace>
  <inkml:trace contextRef="#ctx0" brushRef="#br0" timeOffset="20898.0659">3348 3323 1386 0,'0'0'30'0,"0"0"6"0,0 11 2 0,0-6 2 0,2 3-32 0,-2 0-8 16,0 0 0-16,0 2 0 0,-2 1 54 16,2 2 10-16,0 0 1 0,0 6 1 0,-3-3-14 0,3 0-4 15,-3 2 0-15,3 1 0 0,-3-1-4 0,0 3-2 16,0 1 0-16,0-1 0 0,0 0 2 0,0 0 0 31,0 0 0-31,0 6 0 0,0-6-4 0,0 3 0 0,-3-3 0 0,3 0 0 16,-3 0-13-16,3-2-3 0,0-3-1 0,-3 0 0 15,3-3-23-15,3 0 9 0,-3 0-9 0,0-2 0 16,0-3 0-16,3 0 0 0,-3-3 0 0,3-5 0 16,0 0-32-16,0 0-6 0,0 0-2 0,0 0 0 15,0 0-48-15,0 0-9 0,6-3-3 0,0-2 0 16,3 0-44-16,-3-1-8 0,0-1-3 0</inkml:trace>
  <inkml:trace contextRef="#ctx0" brushRef="#br0" timeOffset="21213.7275">3532 3567 1098 0,'0'0'24'0,"0"0"4"0,0 0 2 0,0 0 2 0,0 0-32 15,0 0 0-15,0 0 0 0,9 2 0 0,-9-2 94 0,9 3 13 16,3 5 2-16,0-3 1 0,-3 3-21 0,-3 0-4 0,0-3-1 0,2 6 0 16,1-3-18-16,-3 2-4 0,0-2-1 0,0 3 0 15,3-1-21-15,-3 1-5 0,0-3-1 0,0 3 0 16,-3-3-15-16,3 2-3 0,-3-2-1 0,3 0 0 16,-3 3 2-16,0-3 1 0,0-3 0 0,-3-5 0 15,0 0-33-15,0 0-6 0,3 5-2 0,0 0 0 16,-3-5-125-16,0 0-24 0,0 0-6 0</inkml:trace>
  <inkml:trace contextRef="#ctx0" brushRef="#br0" timeOffset="22977.2292">3955 3045 914 0,'0'0'20'0,"0"0"4"0,0 0 0 0,0 0 3 0,0 0-27 0,0 0 0 0,0 0 0 0,-3-5 0 15,0 5 57-15,3 0 7 0,0 0 0 0,0 0 1 0,0 0-2 0,0 0-1 16,0 0 0-16,0 0 0 0,0 0-10 0,0 0-1 16,0 0-1-16,6 3 0 0,0 5-12 0,3 2-2 15,-3 1-1-15,2 2 0 0,1 0 5 0,0 1 0 16,0-7 1-16,0 4 0 0,-3 2-20 0,3-2-4 0,0 2-1 0,0 0 0 16,0 3-6-16,0-3-2 0,3 1 0 0,-6-6 0 15,3 2-8-15,-3 1 12 0,-3-3-12 0,2-3 12 16,-5-5-12-16,3 8 0 0,-3-8 0 0,0 0 8 15,0 0-30 1,0 0-6-16,0 0-2 0,0 0-527 0,-3-5-106 0</inkml:trace>
  <inkml:trace contextRef="#ctx0" brushRef="#br0" timeOffset="23124.4024">3904 2881 787 0,'0'0'22'0,"0"0"6"0,0 0-28 0,6 8 0 0,-6-8 0 0,3 6 0 16,3 1 21-16,0 1-1 0,0-2 0 0,0-1-256 16,0 3-52-16</inkml:trace>
  <inkml:trace contextRef="#ctx0" brushRef="#br0" timeOffset="23461.6162">4154 3061 896 0,'6'13'20'0,"-6"-13"4"0,3 6 0 0,3 2 1 0,-3-3-25 0,0 0 0 0,0 1 0 0,-3-6 0 15,0 0 105-15,3 8 16 0,-3-8 3 0,0 0 1 16,0 0-1-16,0 0-1 0,0 0 0 0,0 0 0 16,0 0-54-16,0 0-10 0,-3-6-3 0,3 1 0 15,0 2-19-15,-3-7-4 0,0-1-1 0,0-2 0 16,3-3-10-16,-3 3-2 0,0 0-1 0,0-3 0 31,0-3-8-31,0 3-2 0,3 0 0 0,-3 3 0 0,3 0-9 0,0 2 10 16,0 1-10-16,3-1 10 0,-3 3-10 0,3 3 0 15,0 0 0-15,0 2 8 0,0 0-8 0,-3 3 0 16,0 0 0-16,9 3 0 0,-3 0 0 0,3 2 0 16,-3 3-9-16,3 2 9 0,-3-4 0 0,3 4 0 0,-3 1 0 0,3 2 9 15,-4-2 3-15,1 2 1 0,3 0 0 0,-3 0 0 16,0 1-13-16,3-1 0 0,-3 0 0 0,3-2 0 16,-3 2 0-16,-3-2 0 0,3-1 0 0,-3-2 0 15,3 5-9-15,-3-7-2 0,0 2 0 0,0-8 0 16,3 5-66-16,-6-5-14 0,0 0-2 0,0 0-513 15,9-3-102-15</inkml:trace>
  <inkml:trace contextRef="#ctx0" brushRef="#br0" timeOffset="23830.4344">4288 2355 1339 0,'0'0'29'0,"0"0"7"0,0 0 0 0,3 5 2 0,0 3-30 0,3 0-8 16,-3 3 0-16,3 2 0 0,0 3 49 0,0 0 9 0,0-3 2 0,0 8 0 15,0-3-12-15,3-2-1 0,0 3-1 0,-1-1 0 16,4 4 1-16,-3-1 0 0,0 8 0 0,0-8 0 16,0 3-5-16,0 0-1 0,3-3 0 0,-3 3 0 0,0-1-19 0,3 1-4 15,-3-3-1-15,0 1 0 0,2-1-17 0,-2-3 0 16,-3 1 0-16,3-1 0 0,0-5 0 0,-3 3-9 31,0-5 9-31,-3 2-8 16,3-5-42-16,-3 0-8 0,3-3-2 0,-3 1-519 0,-3-6-104 0</inkml:trace>
  <inkml:trace contextRef="#ctx0" brushRef="#br0" timeOffset="24561.9255">4333 2818 1418 0,'0'0'31'0,"0"0"6"0,0 0 2 0,0 0 1 0,0 0-32 0,0 0-8 15,0 0 0-15,0 0 0 0,9 0 43 0,-3 0 6 16,3 0 2-16,-1 0 0 0,1 0-33 0,0-5-6 0,3 2-2 0,0 0 0 31,0 1-10-31,3-4 12 0,0-2-12 0,0 0 12 16,0 0-12-16,-3 1 0 0,-1-1 0 0,4-3 8 16,0 0 3-16,-3 1 0 0,0 2 0 0,0-5 0 15,0-1 9-15,-3 1 3 0,-3 3 0 0,0 2 0 16,0-6-7-16,0 4-2 0,0-1 0 0,-1-2 0 15,-5 8-3-15,3-8-1 0,0 2 0 0,-3 0 0 0,0 3 0 16,-3 1 0-16,-3-1 0 0,4 0 0 0,-4 2 0 0,0 1 0 16,-3 0 0-16,3 2 0 0,0-2 4 0,-3 2 1 0,0 3 0 0,0 3 0 15,0 2 6-15,0-2 2 0,3 2 0 0,0 0 0 16,3 1-12-16,0 4-3 0,0 1 0 0,3-3 0 16,0 2-8-16,0 4 8 0,3-1-8 0,3 3 8 15,0 2-8-15,3 1 0 0,0-3 0 0,0-1 0 16,3-1 0-16,-3-1 0 0,3 0 0 0,0 0 0 0,0-5 0 0,-1 3 0 15,1-3-9-15,0-3 9 0,0 0-12 0,0-2 0 16,3 2 1-16,-3-5 0 16,0-5-22-16,-3 0-5 0,6-3-1 0,-7 0 0 15,1-3 4-15,0 3 1 0,0-5 0 0,0 0 0 16,-3-6 4-16,0 4 1 0,-3-1 0 0,3 0 0 0,-3-3 6 0,0 6 2 16,-3 0 0-16,0 0 0 15,0-1 21-15,3 4 0 0,-3 2-9 0,0 0 9 16,0 3 0-16,0 5 0 0,0 0 0 0,0 0 0 15,0 0 10-15,0 0-1 0,9 2 0 0,-3 1 0 16,6 5 1-16,-3-3 0 0,0 0 0 0,0 1 0 0,-1-1 0 16,1 6 0-16,0-6 0 0,0 3 0 0,0 0-1 15,-3 0 0-15,3-3 0 0,-3 0 0 0,0 1 9 0,0 1 2 16,-6-7 0-16,6 3 0 0,-6-3 12 0,0 0 4 16,0 0 0-16,0 0 0 0,0 0 8 0,0 0 3 0,0 0 0 0,0-8 0 15,-3 3-8-15,0-3-2 0,0 0 0 0,0 0 0 16,-3-5-14-16,0 2-3 0,0-2-1 0,0 0 0 15,-3 0 6-15,3-1 2 0,0 1 0 0,0-5 0 16,0 2-11-16,3 3-1 0,0 2-1 0,3-2 0 31,-3 2-14-31,3 1 8 0,0 4-8 0,3-4 0 0,0 7 0 0,0-5 8 16,0 3-8-16,3-1 0 0,0 1-12 0,0 3-4 16,0-4-2-16,0 6 0 15,3-8-35-15,0 6-7 0,0-1-2 0,0-5 0 16,-3 3-134-16,0-3-28 0,6 3-4 0</inkml:trace>
  <inkml:trace contextRef="#ctx0" brushRef="#br0" timeOffset="24899.8466">5059 2164 1191 0,'0'0'26'0,"-3"8"6"0,-3-5 0 0,0 7 2 16,-3-4-34-16,-3 2 0 0,3 2 0 0,0 1 0 0,6-1 91 15,-5-2 11-15,-1 3 2 0,3 0 1 0,3-1-37 0,0-2-7 16,0 3-1-16,3-6-1 0,0 3-39 0,0-3-8 0,0-5-2 15,3 8 0-15,3-3-10 0,0-2 0 0,3 2 0 0,2-5 8 16,1 0-8-16,3 0 0 0,0 0-12 0,3 0 12 16,-3 0-9-16,0-5 9 0,0 5 0 0,2-3 0 15,-2 3 0-15,0 0 0 0,-3 0 0 0,0 0 0 16,3 0 0-16,-6 3 0 0,0 2 0 0,0 1 0 31,-3 2 33-31,0-3 7 0,0 3 2 0,0 5 0 0,-3-5 30 0,-3 5 7 16,0-2 1-16,0 2 0 0,0 3-10 0,0-3-2 15,-3 3 0-15,3-3 0 0,-3 0-44 0,3 1-10 16,-3-6-2-16,0 0 0 0,0 2-12 0,0-5 9 16,0 3-9-16,3-8 8 0,0 0-19 0,0 0-4 15,0 0-1-15,0 0 0 16,-3 0-177-16,0-8-36 0,0 3-7 0</inkml:trace>
  <inkml:trace contextRef="#ctx0" brushRef="#br0" timeOffset="25263.1845">5238 2246 1483 0,'0'0'32'0,"0"0"8"0,0 0 0 0,0 0 2 0,0 0-34 0,0 0-8 16,0 0 0-16,0 0 0 0,3 3 30 0,3 5 4 0,0-8 1 0,2 0 0 16,-2 0-16-16,3-5-3 0,-3 2-1 0,0-2 0 15,3-3-1-15,-3 2 0 0,3-7 0 0,0 3 0 16,-3-1 7-16,-3 0 2 0,6-2 0 0,-3 0 0 15,0 0-4-15,0 0-1 0,-3-1 0 0,3 1 0 16,-3 0-6-16,0 0-2 0,-6-1 0 0,3 1 0 0,3 3-10 0,-3 2 12 16,-3-6-12-16,0 6 12 0,0 3-12 0,0-3 12 15,0 3-12-15,-3 5 12 0,0-5 0 0,0 5 0 16,6 0 0-16,-3 5 0 0,-3 0-12 0,3 3 8 16,-3 5-8-16,3-5 8 0,3 3-8 0,0 2 0 0,-3 0 0 15,3 1 0-15,3-1 0 0,3 0 8 0,-3 0-8 16,0 1 0-1,3-1 0-15,0 0 8 0,0 0-8 0,0 0 0 16,3-5 0-16,0 3 0 0,0 2 0 0,-1-5 0 16,-2 0-15-16,3-3-1 0,0 1-1 0,3-1 0 15,0-5-81-15,0 0-16 0,-3-3-3 0,0 1-389 16,3-6-78-16</inkml:trace>
  <inkml:trace contextRef="#ctx0" brushRef="#br0" timeOffset="25547.8852">5568 1969 1306 0,'0'0'28'0,"0"-6"7"0,-3-2 1 0,0 6 1 0,3 2-29 0,0-3-8 0,-6-5 0 0,3 5 0 15,0 1 52-15,3 2 10 0,-6 0 2 0,6 0 0 16,-6 0-19-16,0 0-3 0,0 0-1 0,3 2 0 0,3-2-19 0,-6 11-4 16,3-6-1-16,0 3 0 0,3 5 1 0,0-5 0 15,0 6 0-15,3-1 0 0,3 3-2 0,0-3 0 16,-3 0 0-16,3 0 0 0,3 1-4 0,0-1-2 15,0-5 0-15,3 2 0 0,0-2-10 0,0 6 0 0,0-9 0 0,0 3 0 16,0-8 0-16,-1 2 0 0,1 1-12 0,3-3 12 31,-3-3-30-15,0 1 2-16,0 2 0 0,0-8 0 0,-3 3-13 0,3-1-3 0,0 1 0 16,-6-3 0-16,2 0-17 0,-2-5-4 0,0 0-1 0,-3-1-375 15,-3 1-75-15</inkml:trace>
  <inkml:trace contextRef="#ctx0" brushRef="#br0" timeOffset="25763.9892">5580 1696 1098 0,'0'0'24'0,"0"0"4"0,0 0 2 0,0 0 2 0,0 0-32 0,3 5 0 0,0 9 0 0,3-7 0 16,0 7 63-16,3-4 6 0,0 3 2 0,0 1 0 15,2 2-9-15,-2 2-2 0,3-5 0 0,3 6 0 16,-3-6-14-16,0 3-3 15,0 2-1-15,0 1 0 0,0 0-7 0,0-4-2 16,0 1 0-16,-1 5 0 0,1-7-17 0,0 4-3 16,3-5-1-16,-6 1 0 0,0-1-22 0,0-8-5 15,0 3-1-15,0 0-532 16,0-3-106-16</inkml:trace>
  <inkml:trace contextRef="#ctx0" brushRef="#br0" timeOffset="26179.5213">5708 1913 1105 0,'0'0'24'0,"0"0"4"0,0 0 2 0,0 0 2 0,0 0-32 0,0 0 0 15,0 0 0-15,0 0 0 0,0 0 69 0,0 0 7 16,0-8 2-16,3 3 0 0,3-3-32 0,0 2-6 16,0-1-2-16,3-1 0 0,0-3-11 0,0 3-3 0,2-5 0 0,-2 2 0 15,3-2 0-15,0 5-1 0,-3-5 0 0,0 0 0 16,3 2 2-16,0 0 1 0,-3 6 0 0,0-5 0 15,-3 2-26-15,0 2-12 0,0 4 0 0,-6 2 1 16,3-6 20-16,-3 6 4 0,0 0 1 0,0 0 0 31,0 0 16-31,0 0 3 0,6 6 1 0,-4 2 0 0,1 0 10 0,0 2 1 16,-3-2 1-16,0 3 0 0,0-3-10 0,0 5-1 16,0-8-1-16,0 3 0 0,0 0-23 0,3 3-11 15,3-9 10-15,-6-2-10 0,3 6 0 0,3-1-12 16,0-2 1-16,3-1 0 0,0-2-4 0,0 3-1 15,0 2 0-15,-3-5 0 0,6 0 1 0,-3 3 0 0,-3-1 0 0,3 1 0 16,0 2 4-16,0-2 1 0,-4 2 0 0,4 6 0 16,-3-3 10-16,0-3 11 0,-3 8-3 0,0-5 0 15,0 3 22-15,0 2 4 0,0 0 1 0,0 1 0 16,-3-1-1-16,0 0 0 0,0 0 0 0,0-5 0 16,0 3-104-16,0-3-21 0,0 0-4 0</inkml:trace>
  <inkml:trace contextRef="#ctx0" brushRef="#br0" timeOffset="28803.9263">4669 3842 1137 0,'0'0'24'0,"0"0"6"0,0 0 1 0,0 0 2 0,0 0-33 15,0 0 0-15,0-3 0 0,0 3 0 0,0-5 39 0,3 0 1 16,-3 2 0-16,3-2 0 0,3-1 9 0,-3 1 3 16,0-3 0-16,3 0 0 0,0 0-6 0,-3 0-1 15,3-2 0-15,0 2 0 0,0 0-22 0,0 0-5 16,0 0-1-16,3 0 0 0,-4 0-7 0,1 0-2 16,3 0 0-16,-3 3 0 0,0 0-8 0,3-3-16 0,-3 0 4 0,3 0-491 15,0 2-98-15</inkml:trace>
  <inkml:trace contextRef="#ctx0" brushRef="#br0" timeOffset="33868.817">4467 3572 723 0,'0'0'16'0,"0"0"3"0,0 0 1 0,0 0 0 0,0 0-20 0,0 0 0 0,0 0 0 0,0 0 0 0,0 0 40 0,0 0 3 0,0 0 1 0,0 0 0 31,0 0 21-31,0 0 5 0,0 0 1 0,0 0 0 15,-3-3 5-15,3 3 2 0,-3-2 0 0,3 2 0 16,0 0-7-16,0 0-2 0,0 0 0 0,0 0 0 0,0 0-10 16,-3 0-3-16,3 0 0 0,0 0 0 0,0 0-25 15,0 0-6-15,0 0-1 0,0 0 0 0,0 0 3 0,0 0 0 16,0 0 0-16,0 0 0 0,0 0-5 0,0 0-1 16,0 0 0-16,0 0 0 0,0 0 1 0,0 0 0 15,0 0 0-15,0 0 0 0,6-3-3 0,-6 3-1 0,9-5 0 0,0 2 0 16,0 0-8-16,-4-2-2 0,1 0 0 0,3-1 0 15,0-1-8-15,3-1 0 0,-6 2 0 0,3-4 0 16,-3-1 0-16,3 3 0 0,-3-2 0 0,3 2 8 16,-3 0-8-16,3 0 0 0,-3 0 0 0,0 3 8 15,0-1-8-15,3 1 0 0,-7 0 0 0,-2 5 0 16,0 0 0 0,9-3 0-16,-9 3 0 0,0 0 8 0,0 0-8 0,9-3 0 15,-9 3 0-15,0 0 0 0,6-8 0 0,-6 8 8 16,0 0-8-16,0 0 0 0,0 0 0 0,0 0 0 0,0 0 0 0,0 0 0 15,0 0 8-15,0 0-8 0,0 0 8 0,0 0-8 16,6 8 0-16,-6-8 0 0,6 6 8 0,-3 2-8 16,-3-3 0-16,3 3 0 0,-3-3 0 0,0 0 8 15,-3 1-8-15,3 2 0 0,0-3 0 0,0 3 8 16,-3 0-8-16,3 0 0 0,-3 2 0 0,3-2 0 16,-3 0 0-16,3 3 0 0,0-1 0 0,0-2 0 0,-3 0 0 0,3 3 0 15,0-3 0-15,-3 2 0 0,3 1 0 0,0 2 0 16,-3-7 0-16,3 4 0 0,0 1 0 0,0-1 0 15,0 1 0-15,-3-1 0 0,3 1 0 0,-3 2 0 16,3-2 0-16,0-1 0 0,-3-2 0 0,3 3 0 0,-3 0 0 0,3-4 0 16,0-1 0-16,0 2 0 0,0 0 0 0,0-3 0 15,0 0 0-15,0-5 0 0,0 3 0 0,0-3 0 16,0 0 0-16,3 5 0 0,-3-5 0 0,-3 5 0 16,3-5 0-16,0 0 0 0,0 0 0 0,0 0 0 15,0 0 0-15,0 0 0 0,0 0 9 0,0 0-9 31,0 0 10-31,0 0-2 0,0 0-8 0,0 0 12 0,0 0-1 0,0 0-1 16,6-5 0-16,-6 5 0 0,0 0-10 0,6-5 10 16,-6 5-10-16,9-8 10 0,-9 8-10 0,6-5 0 0,-6 5 9 15,6-6-9-15,0 1 0 0,0 2 8 0,0-5-8 0,0 3 0 16,-3-3 0-16,0 3 9 0,3-3-9 0,0 3 0 16,-3-1 13-16,3 4-4 0,0-1-1 0,0-5 0 15,0 0-8-15,0 3 0 0,0 0 0 0,-1-1 8 16,1 1-8-16,0 0 0 0,-3-3 0 0,3 3 0 15,-3-1 0-15,-3 6 0 0,3-5 0 0,3 2 0 16,-6-2-30-16,0 5-8 0,0 0-2 0,3-8-682 16,-3 8-137-16</inkml:trace>
  <inkml:trace contextRef="#ctx0" brushRef="#br0" timeOffset="34306.6551">4895 3511 1576 0,'0'0'35'0,"0"0"7"0,0 0 2 0,0 0 0 0,0 0-36 0,0 0-8 0,0 0 0 0,0 0 0 15,0 0 70-15,0 0 12 0,0 0 2 0,0 0 1 16,-3 5-35-16,0 1-7 0,0-4-2 0,3 4 0 15,0-4-10-15,0 6-3 0,0-3 0 0,0 1 0 16,3 2-10-16,0 2-2 0,3 1-1 0,-3-3 0 16,3 5-7-16,0 0 0 0,0-5-8 0,0 3 12 15,3-1-12-15,0-2 0 0,-3 0 0 0,3-3 0 0,3 1 0 0,-3-4 0 16,-9-2 0-16,15 0 0 0,-7 0 0 0,4-2 0 16,-3-4 0-16,-3-1 0 0,3 1 0 0,0-2 11 15,-3 0-3-15,-3 0-8 0,0-2 21 0,-3-1-2 31,3 6-1-31,-3-8 0 0,0 5 17 0,-3-3 3 0,0 3 1 0,-3 3 0 16,0-3 2-16,-3 3 1 0,0 2 0 0,0 0 0 16,3-2-14-16,-3 5-2 0,1-2-1 0,-7 2 0 15,3 0-14-15,0 0-3 0,6 2-8 0,-3-2 12 16,0 3-12-16,3-1 0 0,-3 1 0 0,3 0 0 16,-3-1-25-16,3 1-5 0,0 0-1 0,3-1-750 15,-6-2-151-15</inkml:trace>
  <inkml:trace contextRef="#ctx0" brushRef="#br0" timeOffset="38826.8138">10054 7546 813 0,'-9'3'17'0,"9"-3"4"0,0 0 1 0,-3 0 2 0,-3 2-24 0,6-2 0 0,-9 0 0 0,3 0 0 15,6 0 24-15,-6 3-1 0,0-3 0 0,6 0 0 16,0 0 13-16,-6 3 2 0,0-1 1 0,6-2 0 16,0 0 19-16,-6 0 4 0,0 3 1 0,6-3 0 15,0 0 9-15,0 0 1 0,-6 2 1 0,0-2 0 0,-3 0 0 16,9 0 0-16,0 0 0 0,0 0 0 0,0 0-16 0,0 0-3 16,0 0-1-16,0 0 0 0,0 0-12 0,0 0-2 15,0 0-1-15,3 6 0 0,3-4-6 0,-6-2-1 16,0 0 0-16,0 0 0 0,3 3-10 0,-3-3-2 15,0 0-1-15,0 0 0 0,0 0-3 0,9 3-1 16,-3-3 0 0,-6 0 0-16,0 0-3 0,12 0-1 0,-3 0 0 0,3 0 0 15,0 0 9-15,-3-3 1 0,0 0 1 0,0-5 0 16,3 3-31-16,-4-3-7 0,4 0 0 0,-3-2-1 16,0-1 17-16,3-5 0 0,-6 0 0 0,3-2 0 15,0-1 0-15,0-4 0 0,0-4 0 0,-3-2 0 16,0-3 0-16,0-2 0 0,3-1 0 0,-3-2 0 15,-3 0 12-15,0-2 2 0,-1 2 1 0,1-8 0 0,-3 0-25 0,0-3-5 16,-3-2-1-16,1-1 0 0,-1 1 16 0,-3-3 0 16,0 3 0-16,0-3 0 0,0-2 0 15,0-4 0-15,-3 1 0 0,0 0 0 0,0 0 0 0,3 2 0 0,-3 1 0 0,-6-4 0 16,3 1 9-16,0 0-9 0,3 0 0 0,-2 0 9 16,-4 2-9-16,0-2 8 0,-6 0-8 0,3 2 8 15,3-2 4-15,-3 0 1 16,-2-3 0-16,-1 5 0 0,-3 1-2 0,0 2-1 15,0-3 0-15,-3 6 0 0,4-3-2 16,-1 0 0-16,0 0 0 0,-3 3 0 0,0 0 4 0,1-1 0 16,-1 6 0-16,3 0 0 15,-3-2 12-15,0 2 4 0,1-3 0 0,-4 3 0 0,0-3-9 0,0 1-2 16,-2 2 0-16,2 3 0 0,0-1-5 0,3 4-2 16,-5-1 0-16,-1 0 0 0,0 0-2 0,-3 1 0 0,-5-1 0 0,2-2 0 15,-3-1 1-15,1 4 0 0,-1-4 0 0,0 4 0 16,1-4-9-16,2 1 8 0,-3 0-8 0,1-3 8 15,-1-3-8-15,-3 3 10 0,1 0-10 0,2 8 10 16,0-5-10-16,-2 2 8 0,5 11-8 0,0-5 8 0,1-1-8 0,2 9 10 16,-3-3-10-16,3 2 10 0,1 1-10 0,-1 2 0 15,-6 0 9-15,7 0-9 0,2 0 0 0,-6 3 0 0,-2 0 0 16,2-3 0-16,3 3 0 0,-3 3 0 0,-2-6-12 16,-1 5 4-16,-9 1-1 0,10 2 0 0,5 0 0 0,-6 0 0 15,-8 0 9-15,8 3-12 0,3 0 12 0,1 0-12 16,2-1 12-16,-3 1-8 0,4 3 8 0,2-4-8 15,6 1 8-15,-6-3-8 0,-5 0 8 0,-1 0-8 32,6 3 8-32,0 3 0 0,7-4 0 0,-1 6 0 0,0-5 0 0,0-5-8 15,0 5 8-15,1-1 0 0,-1-4 0 0,-3 2 0 16,3 3 0-16,1 2-8 0,-7-2 8 0,3 0 0 16,0 2 0-16,1 0 0 0,2-2 0 0,-3 3 0 15,6 2 0-15,-3 0 0 0,1 2 0 0,5-1 0 16,0 1 0-16,3 1 0 0,-3 2 0 0,6 3 0 15,3-5 0-15,1 5 8 0,-1-3-8 0,0 3 0 0,3 0 0 0,3 0 0 16,0 3 0-16,-3-3 8 0,3 3-8 0,-3-3 0 16,3 0 0-16,-3 0 0 0,3 2 0 0,-3-2 0 15,0 0 0-15,0 0 0 0,1 0 0 0,2 0 0 16,0 0 0-16,0 0 0 0,0 0 0 0,6 0 0 16,-6 0 0-16,-3 0 0 0,6 0 0 0,3 0 0 31,0 0-24-31,-6 0-4 0,0 3 0 0,6-3-797 0,0 0-160 0</inkml:trace>
  <inkml:trace contextRef="#ctx0" brushRef="#br0" timeOffset="69431.5242">3934 5241 993 0,'0'0'21'0,"0"0"5"0,0 0 1 0,0 0 2 0,0 6-29 0,0-6 0 0,0 0 0 16,0 0 0-16,0 0 72 0,0 0 8 0,0 0 1 0,0 0 1 16,0 0-8-16,0 0-2 0,0 0 0 0,0 0 0 15,0 0-7-15,0 0-1 0,0 0-1 0,0 0 0 16,0 0-17-16,0 0-3 0,0 0-1 0,0 0 0 16,0 0-9-16,0 0-1 0,0 0-1 0,0 0 0 15,0 0 8-15,0 0 1 0,0 0 1 0,0 0 0 16,0 0-1-16,0 0-1 0,0 0 0 0,0 0 0 15,0 0-13-15,0 0-2 0,0 0-1 0,0 0 0 0,0 0-11 16,0 0-1-16,0 0-1 0,0 0 0 0,0 0-10 0,0 0 12 16,0 0-12-16,0 0 12 0,0 0-12 0,0 0 0 0,0 0 0 15,0 0 0-15,0 0 0 0,0 0 0 0,0 0 0 16,0 0 8-16,9 2-8 0,-3 1 0 0,6 0 9 0,-3-3-9 16,3 2 8-16,-1 4-8 0,7-4 10 0,0 1-10 15,6 5 12-15,3-3-4 0,-3 3-8 0,-1-3 12 31,4 3-12-31,-3-2 0 0,-3 1 0 0,0-1 0 0,-3-1 8 16,-1-2-8-16,1 2 0 0,-3 0 0 0,0 1 8 0,0-4-8 16,-3 1 0-16,3 0 9 0,-6 2-9 0,-9-5 0 15,11 2 0-15,-11-2 8 0,12 3-8 0,-12-3 0 16,0 0 0-16,0 0 0 0,12 3-12 0,-12-3-7 0,0 0-1 0,0 0-1 31,0 0-47-31,0 0-8 0,0 0-3 0,0 0-609 0,0 0-123 0</inkml:trace>
  <inkml:trace contextRef="#ctx0" brushRef="#br0" timeOffset="69731.9945">4145 5011 1339 0,'-3'3'29'0,"0"-3"7"0,0-3 0 0,0 1 2 0,0 2-30 0,0 0-8 0,0 0 0 0,3 0 0 15,0 0 80-15,-3 2 14 0,0 4 3 0,3-6 1 16,0 10-28-16,0 1-6 0,3 2 0 0,0 0-1 16,0 0-16-16,-3 3-3 0,3 3-1 0,0-1 0 15,0 1-8-15,3-1-2 0,-6 1 0 0,3 2 0 0,0 0-3 16,0 0-1-16,0-2 0 0,0-1 0 0,-3 4-4 0,3-4-1 16,0-2 0-16,0 2 0 0,0-2-13 0,0 0-3 15,-3 3-8-15,3-3 12 0,-3-6-12 0,3 3 0 16,-3-2 0-16,3 0 0 15,0-6-22-15,0 3-7 0,-3-8-2 0,0 0 0 16,6 5-40-16,-3 0-8 0,-3-5-1 16,0 0-552-16,0 0-111 0</inkml:trace>
  <inkml:trace contextRef="#ctx0" brushRef="#br0" timeOffset="70031.8342">4357 5207 1274 0,'0'0'28'0,"0"0"5"0,0 0 2 0,0 0 1 0,0 0-28 0,0 0-8 0,0 0 0 0,8-3 0 16,-5 6 97-16,3 0 19 0,0 2 3 0,3-2 1 15,-3 2-22-15,0 3-4 0,0 2-1 0,0-2 0 0,3 3-15 16,-3-3-3-16,0 2-1 0,0 1 0 0,6 2-22 0,-3-2-5 15,-3-1-1-15,3 1 0 0,-6 0-20 0,3-3-4 16,-3 2-1-16,2-2 0 0,1 0-21 0,-3 0 9 16,3-3-9-16,-6-5 0 0,0 0 0 0,3 3-14 0,-3-3 1 0,0 0 0 47,0 0-122-47,0 0-24 0,0 0-5 0</inkml:trace>
  <inkml:trace contextRef="#ctx0" brushRef="#br0" timeOffset="71627.0247">4690 4733 1198 0,'0'0'26'0,"-3"-5"6"0,0 0 0 0,0 2 3 0,-3-2-35 0,6 5 0 0,0 0 0 0,0 0 0 15,0 0 70-15,0 0 7 0,0 0 2 0,0 0 0 16,0 0-35-16,0 0-8 16,0 0 0-16,0 0-1 0,0 0-13 0,6 8-2 0,-3 0-1 0,3 0 0 15,0 2 3-15,0 1 1 0,3-1 0 16,-3 1 0-16,0 0 9 0,0 2 1 0,0 0 1 0,3 0 0 15,-4-2-3-15,1-1-1 0,3 1 0 0,0 0 0 16,-3-1-10-16,0-2-3 0,0 0 0 16,0-3 0-16,0 1-8 0,0-1-1 0,-3 0-8 0,-3-5 12 15,0 0-1-15,0 0-1 0,0 0 0 0,6 6 0 16,-3-4 11-16,-3-2 3 0,0 0 0 0,0 0 0 0,0 0 4 0,0 0 2 16,-3-5 0-16,0-3 0 0,-3 3-13 0,3-3-2 15,0 0-1-15,0-3 0 0,-3 1-4 0,3-1-1 16,-6-2 0-16,3 0 0 0,0-1-9 0,0-2 12 15,0 1-12-15,0-1 12 0,3 0-12 0,-2 3 10 0,2-1-10 16,0 1 10 0,0 0-10-16,0 2 0 0,3 6 0 0,-3-3 0 15,3 3 0-15,0 5 0 0,3-3 0 0,-3 3 0 16,6-2-12-16,0-1 12 0,-1 0-10 0,1 6 10 16,6 2-10-16,-3-2 10 0,0-1-10 0,0 4 10 15,3-1 0-15,0 0-9 0,-3 3 9 0,0 3 0 16,3-6 0-16,-3 3 0 0,0 0 0 0,-3 0 0 0,-4 0 0 15,4-3 0-15,0 3 0 0,3-3 0 0,-3 3 0 0,0-2 0 16,-6-6 0-16,6 5 0 0,3 0 0 0,-9-5 0 0,0 0 0 0,3 3 8 16,3 0-8-16,-6-3 0 0,0 0 8 0,0 0-8 15,0 0 0-15,-3-3 9 0,3-5-9 0,-3 3 0 16,0-3 10-16,0 0-10 0,0-3 8 0,-3 1-8 16,0-1 0-16,0-2 0 0,0 2 8 0,3-2-8 15,0 0 0-15,3-3 0 0,0 5 0 0,0-2 0 16,-3-3 0-16,-3 3 0 0,3 0 0 0,3 2 0 0,0 1 0 0,0 2 0 15,0 0 0-15,3 2 0 0,-3-2 0 0,3 3 0 16,-3 5 0-16,0-2 0 0,-3-4 0 0,3 6 0 16,6-2-11-16,-6 2 11 0,0 0 0 0,12 0 0 15,-3 2 0-15,3 4-8 0,-3-4 8 0,3 1 0 0,-6 5 0 16,6-3-8 0,-3 0 8-16,0 3 0 0,0-2 0 0,0 2 0 15,0-1 0-15,-1 4 0 0,1 0 0 0,-3-1 0 16,0 1 0-16,0-1 0 0,0 1 0 0,0-3 8 15,-3 2-16-15,3-2-4 0,-3 3 0 0,3-6 0 16,-3 3-50-16,-3-8-10 0,0 0-3 0,0 0 0 16,0 0-127-16,0 0-26 0,0 0-4 0</inkml:trace>
  <inkml:trace contextRef="#ctx0" brushRef="#br0" timeOffset="72048.1756">5017 4448 1404 0,'0'0'31'0,"0"0"6"0,0 0 2 0,0 0 0 0,0 0-31 0,0 0-8 0,0 0 0 0,0 0 0 16,0 0 50 0,0 0 9-16,0 0 1 0,0 0 1 15,6 10-9-15,3-2-1 0,0 3-1 0,-3-1 0 0,3 1-11 0,0 0-3 16,0-1 0-16,3 3 0 0,-3-2-12 0,-3-1-2 16,3 1-1-16,3 0 0 0,-4-3-4 0,1 0-1 15,0-1 0-15,3-1 0 0,-6-1-8 0,3 0-8 16,-3-2 9-16,-6-3-9 0,6 0 8 0,3 0-8 0,-3 0 0 15,0-3 0-15,-3-2 12 0,3 0-3 0,-3-3-1 0,3 0 0 16,-6-3 2-16,0 1 0 0,0-1 0 0,0 1 0 16,0-6-10-16,0 2 12 0,-3 1-12 0,3 0 12 15,-3-3-12-15,0 3 0 0,-3 2 0 0,3 1 8 16,-3-4-8-16,3 7 12 0,0-1-12 0,0 0 12 16,-3 2-12-16,3 1 0 0,3 5 0 0,0 0-11 15,0 0 11-15,0 0 0 0,0 0 0 0,0 0 0 0,0 0 0 0,0 0-10 16,0 5 10-16,3 3-10 0,0-2 10 0,-3 2 0 0,3-1 0 0,0 1 0 15,3 0 8-15,0 3 1 0,-3-3 0 0,3 2 0 16,-3 1-9-16,0 0 8 0,3-3-8 0,0 0 8 16,-3-3-8-16,6 0-9 0,-3-2 9 0,-6-3-13 31,5 5-43-31,-5-5-8 0,0 0-1 0,12 0-1 16,-6 0-125-16,0-3-25 0,-6 3-4 0,9-2-2 15</inkml:trace>
  <inkml:trace contextRef="#ctx0" brushRef="#br0" timeOffset="72379.5377">5297 4236 1576 0,'0'0'35'0,"-6"0"7"0,3 3 2 0,-3-1 0 0,3 1-36 0,-3 2-8 0,6-5 0 0,-6 6 0 16,-3-1 84-16,4 0 16 0,2 3 2 0,0 0 1 15,-3-3-51-15,6-5-9 0,-3 6-3 0,3-6 0 16,0 0-21-16,-3 7-5 0,0-1-1 0,3-6 0 15,0 0-13-15,0 0 0 0,0 0 0 0,6 5 0 16,-3 0-12-16,6-2 12 16,-4-3-12-16,4 3 12 0,0-3-8 0,0 0 8 15,3 0 0-15,-12 0 0 0,0 0 0 0,12 2 0 0,3-2 0 0,-3 3 0 16,0 0 0-16,0-3 0 0,-3 2 0 0,0 1 0 16,-1 0 0-16,-8-3 14 0,0 0-4 0,6 5-1 15,3 3 23-15,-6 0 4 0,0 0 0 0,-3 0 1 16,0 0-6-16,0-1-2 0,3 1 0 0,-3 3 0 15,-3-6-14-15,3 3-3 0,0 0-1 0,0 0 0 16,0-8-11-16,0 0-14 0,0 0 3 0,0 0 1 16,0 0-47-16,0 0-10 0,-3 3-1 0,3-3-1 15,0 0-147-15,-12-6-28 0,4-2-7 0</inkml:trace>
  <inkml:trace contextRef="#ctx0" brushRef="#br0" timeOffset="72610.8801">5321 3924 1281 0,'0'0'28'0,"0"0"5"0,6 5 2 0,0-2 2 16,0 5-29-16,0 0-8 0,3 0 0 0,0-1 0 15,3 7 80-15,-4-4 16 0,4 4 2 0,3-1 1 16,0-3-15-16,0 4-4 16,-3 1 0-16,3 1 0 0,3 3-37 0,0-1-8 15,-7 1-2-15,4-1 0 0,0 1-14 0,-3-1-3 0,3 1-1 0,-3-1 0 16,0 1-15-16,-3-3 0 0,0 0 0 0,0-3 0 15,0 0 0-15,-4 0-18 0,1-2 4 0,3 0 1 32,-6-3-39-32,0-3-7 0,0 3-1 0,-3-3-512 0,3 3-101 0</inkml:trace>
  <inkml:trace contextRef="#ctx0" brushRef="#br0" timeOffset="72780.5318">5354 4292 1762 0,'-3'10'50'0,"3"-10"10"0,-3-5-48 0,3 2-12 15,-3-2 0-15,3 5 0 0,-3-5 78 0,3-1 13 16,3 1 2-16,0 0 1 16,-3-3-11-16,3 0-3 0,3 0 0 0,3-3 0 15,0 1-44-15,-1-1-10 0,1-5-2 0,0 3 0 16,3 2-24-16,0-2-16 0,-3 0 3 0,0 2-694 16,3-2-138-16</inkml:trace>
  <inkml:trace contextRef="#ctx0" brushRef="#br0" timeOffset="73881.3081">5744 3651 1450 0,'0'0'32'0,"6"11"6"0,3-1 2 0,-1 6 1 0,1 0-33 0,3 3-8 16,0-1 0-16,0 3 0 0,3 1 60 0,-3-1 11 15,3 0 1-15,-3-3 1 0,0 1-32 0,-1-1-6 16,4 1-2-16,-3-3 0 0,-3 0-12 0,0-3-2 15,0 3-1-15,-3-3 0 0,3 0 14 0,-3-2 2 0,-3-1 1 0,3-2 0 16,-3-2 4-16,-3-6 1 0,0 0 0 0,0 0 0 16,0 0-18-16,0 0-3 0,0 0-1 0,0 0 0 15,0 0 1-15,0 0 0 0,0 0 0 0,-3 0 0 16,0-3-7-16,0-2 0 0,0-1-1 0,0 1 0 16,0-5-11-16,0 2 10 0,-3-6-10 0,3 1 10 15,3 0-10-15,-3 0 10 0,0 2-10 0,3 1 10 16,3-1-10-16,3 3 0 0,-3-3 0 0,3 4 0 15,3-1-8-15,0 0 8 0,3 2-10 0,0 1 10 16,-3 2 0-16,5 1 0 0,-2 2-8 0,0 0 8 16,-12 0 0-16,12 2 0 0,-3 4 0 0,0-1 0 15,0 0 0-15,-3 3 0 0,0 0 9 0,-3 3-9 16,0-3 16-16,0 2-2 0,-3-2-1 0,0 3 0 16,0 2 2-16,0-2 0 0,-3-1 0 0,0 3 0 15,-3-5 1-15,3 0 1 0,-3 0 0 0,0 0 0 16,3-3-5-16,-3 1 0 0,0-4-1 0,0 4 0 15,0-6-3-15,3 2 0 0,0 1 0 0,-3-3 0 16,3 0-8-16,3-3 0 0,-6 3 0 0,3-2 0 16,3 2 0-16,0 0 0 0,0 0 0 0,0 0 0 15,0 0-13-15,9-3 5 0,0-2 8 0,-3-1-13 0,3 1 13 0,-3 0-9 0,3-3 9 0,-3 0-8 16,3-3-8-16,0 1-2 0,0-3 0 0,0 2 0 16,0-2-11-16,0-6-3 0,-1 3 0 0,1-5 0 15,0 3 8-15,-3-3 0 0,0 2 1 0,-3-10 0 16,3 2 10-16,-3 4 1 0,0 4 1 0,-3-5 0 15,-3 6 23-15,0-1 5 0,3 6 1 0,-6 0 0 16,-3 2-7-16,0 3-2 16,3 3 0-16,-5 5 0 0,2-8 3 0,0 8 0 15,0 0 0-15,0 0 0 0,0 8-2 0,3-5 0 16,-3 7 0-16,6-4 0 0,-3 4-10 0,3 1 0 0,0 2 0 0,3 3 0 16,0-3 0-16,3 0 0 0,3 6 0 0,-3-1 0 15,3-2 8-15,0 0-8 0,6-3 12 0,-3-2-4 16,0-3-8-16,3 5 0 0,-1-10 0 0,4 2 0 15,0-5 0-15,0-3 8 0,0-2-8 0,3-3 0 16,-6-3 0-16,0 1 0 0,-3-1 0 0,3-2 0 16,-1-3-28-16,1 3 0 0,-3 0-1 0,-3 0-678 15,0-1-135-15</inkml:trace>
  <inkml:trace contextRef="#ctx0" brushRef="#br0" timeOffset="74649.3144">4306 6080 1645 0,'-3'-5'36'0,"0"0"7"0,3 5 1 0,0 0 4 0,0 0-39 0,6 7-9 0,-3 1 0 0,3 3 0 16,0 0 29-16,3 2 4 0,0 0 1 0,3 3 0 16,0-3 3-16,2 3 1 0,-2 0 0 0,0 2 0 15,6 1-2-15,-3 2-1 0,3-2 0 0,0 2 0 16,0-5-10-16,-4 0-1 0,1-1-1 0,0-1 0 15,-3-1-11-15,-3 0-3 0,3 0 0 0,-3 1 0 16,3-4-9-16,-6-2 0 0,0 0 0 0,0-3 8 16,-3 3-33-16,0 0-7 0,-3-8-2 15,0 0 0-15,0 0-58 0,0 0-12 0,0 0-3 0</inkml:trace>
  <inkml:trace contextRef="#ctx0" brushRef="#br0" timeOffset="75250.0644">4279 6183 1508 0,'-6'-21'33'0,"3"16"7"0,0-3 2 0,0 3 0 0,0-1-34 0,3 6-8 15,-3-5 0-15,3-6 0 0,0 4 52 0,3-4 9 16,0 0 2-16,0-2 0 0,0 0-26 0,0-3-5 16,3 3 0-16,3 0-1 0,0 2-14 0,0 0-2 15,3 1-1-15,0-1 0 0,0 3-14 0,3 6 9 16,-1-4-9-16,1 4 8 0,-3-1-8 0,0 3 0 15,3 0 0-15,-3 5 0 0,3-2 0 0,0 2 0 0,-6 1 0 0,3 4 8 16,-1 1-8-16,-2-1 12 0,0 4-12 0,-3-1 12 16,0 3-2-16,-3 0 0 0,0 2 0 0,0-2 0 15,-6 0 2-15,3-3 1 0,3 3 0 0,-6-3 0 16,0 3-5-16,0-3-8 0,0-2 11 0,0 2-11 16,-3-2 14-16,3-1-4 0,-3-2-1 0,3 0 0 15,0-3-1-15,0 3 0 0,3 0 0 0,0-8 0 0,0 0-8 0,0 0 0 16,0 0 0-16,0 0 0 0,0 0 0 0,0 0 0 15,0 0-12-15,0 0 12 0,0 0-10 0,3 0 10 0,3-2 0 16,3-1-9-16,-3-2 9 0,3 2-8 0,0-2 8 0,3-3-8 16,0 0 8-16,0-3 0 0,0 1 0 0,3-1-8 15,-3 1 8-15,2-1 0 0,-2-2 0 0,0 0 0 32,3-3 0-32,-3 0 0 0,0-3 0 0,0 3 0 15,0 0 0-15,-3-2 0 0,-3-1 0 0,0 1 0 16,0 2 0-16,-4-2 0 0,-2 4 8 0,3 1-8 0,-3-3 0 0,-3 3 0 15,1 2 0-15,-1 1 0 0,-3 2 0 0,0 0-15 16,0 3 3-16,-3-3 0 0,3 2 12 0,-3 6 0 16,-3 0 0-16,0 0 0 0,3 6 0 0,0-6 0 15,0 2 0-15,0 4 0 0,0 4 0 0,3 1 0 0,3-1 0 0,1-2-9 16,2 3 9-16,0-1-13 0,0 1 5 0,5 2 8 16,1-5-12-16,3 3 12 0,0-1-12 0,0-2 12 15,3 0-11-15,-3 3 11 0,3-1-8 0,3-2 8 16,0-5-12-16,0 2 4 0,-1-2 0 0,-2 0 0 15,0-1-34-15,6-4-6 0,-6-1-2 0,3 0 0 32,-3-5-35-32,0 3-7 0,0-3-2 0,0 3-367 15,-4-6-74-15</inkml:trace>
  <inkml:trace contextRef="#ctx0" brushRef="#br0" timeOffset="75550.4558">4886 5797 1256 0,'-9'-8'28'0,"9"8"5"0,0 0 2 0,0 0 0 0,0 0-35 0,3 8 0 0,0-3 0 0,3 3 0 16,-3-2 54-16,0 1 4 0,0-1 1 0,3 2 0 16,-3 0-25-16,3 2-5 0,-3-2-1 0,3-3 0 0,-6-5 5 0,6 8 1 15,0-2 0-15,-3 2 0 0,-3-8 7 0,0 0 2 16,0 0 0-16,0 0 0 0,0 0 8 0,0 0 1 16,0 0 1-16,0 5 0 0,0-5-11 0,0 0-2 15,-6 0-1-15,6 0 0 0,0 0-12 0,-6-5-3 0,-3-3 0 0,6 2 0 16,-3-2-8-16,0-2-1 0,3-1-1 0,0 1 0 15,0-1-4-15,-3 1-1 0,6-1 0 0,-3-2 0 16,0 5-9-16,3-3 0 0,0 3 0 0,0 0 0 16,0 0 0-16,3 0 0 0,-3 1 0 0,0 1 0 15,9 1-16-15,-9 5 2 0,3-5 0 0,3-1 0 32,3 4-45-32,-3-1-9 0,3 3-1 0,-9 0-567 15,0 0-114-15</inkml:trace>
  <inkml:trace contextRef="#ctx0" brushRef="#br0" timeOffset="76582.6328">5098 5673 985 0,'3'29'28'0,"3"-19"6"0,0-7-34 0,0 2 0 15,0 6 0-15,-1-3 0 0,4 5 38 0,-3 0 1 16,0-2 0-16,0 2 0 0,3 3-2 0,-3-3 0 15,0 6 0-15,0-3 0 0,0-3 12 0,0-3 3 16,0 1 0-16,0 0 0 16,0-1-7-16,-3-2-1 0,-3-8 0 0,3 8 0 15,0 0-9-15,0-3-3 0,-3 3 0 0,0-8 0 16,0 0-14-16,0 0-3 0,0 0-1 0,0 0 0 16,-6-5-6-16,3 0 0 0,-3-1-8 0,0-2 12 15,-3 0-3-15,3-2-1 0,0-1 0 0,-3-2 0 16,0 0-8-16,-3 0 8 0,3-3-8 0,0 2 8 15,0 1 7-15,1-5 1 0,-1-1 0 0,3 3 0 0,3-2 17 0,-3-1 4 16,0 3 1-16,3 1 0 0,0-1-25 0,3 2-5 16,-3 1 0-16,3 0-8 0,0-3 0 0,0 3 0 0,3 2 0 0,0 1 0 15,-3-1 0-15,3 1 0 0,3 2 0 0,-3 2 0 16,6 1 0-16,-3 5 0 0,-6 0 0 0,6 5 0 16,2-5 0-16,1 6 0 0,-9-6 0 0,6 2 0 15,3 6 0-15,-3 0 0 0,-3 0 10 0,3 0-10 31,0 3 13-31,-3-1-2 0,-3 1-1 0,3 2 0 16,-3 0 9-16,0-2 1 0,0-1 1 0,0 1 0 0,0 0-7 16,-3-1-2-16,3-2 0 0,0 0 0 0,0-8-4 0,0 8 0 15,0-3-8-15,0-5 12 0,0 0-12 0,0 0 0 16,0 0 0-16,6 3 0 0,0 0-12 0,3-3 12 16,-3-3-12-16,0 0 12 0,0-2-11 0,3 0 11 0,0-1-10 0,0-4 10 15,-3 2-12-15,2-5 3 0,-2 2 1 0,3-2 0 16,-3-6-1-16,0 3 0 0,3 3 0 0,-6-3 0 15,0 0 9-15,0 1 0 0,-3-1 0 0,0 0 0 16,0 3 0-16,-3-1 0 0,3 1 0 0,-6 0 0 16,6 5 0-16,-3-3 11 0,-3 3-3 0,3 0 0 15,0 3 0-15,-3 0 0 0,3 0 0 0,-3 2 0 0,0 0-8 0,1 1 0 16,5 2 0-16,0 0 0 0,0 0 0 0,-3 8 13 16,-3 0-3-16,6-1-1 0,3 4-9 0,0 2 0 0,0 1 0 0,0-1-11 15,-1 3 11-15,4-3 0 0,0-3 0 0,0 4 0 16,3 2 0-16,0-3 0 0,0 0 8 0,-3-5-8 15,-3 0 0-15,6-3 0 0,3 3-12 0,-3-5 4 32,3 2-4-32,-3-5-1 0,0 0 0 0,3-5 0 15,-4 2-15-15,4-5-4 0,-6-2 0 0,3-1 0 16,-3 3-9-16,0-5-3 0,-3 2 0 0,3-2 0 16,-3-3-24-16,0 0-6 0,-3-2-1 0,0 2 0 15,-3 3-19-15,3 2-4 0,-3-2-1 0,0 5 0 16,0 0 36-16,3 3 7 0,0 5 2 0,0-6 0 0,-3 4 72 0,3 2 14 15,0 0 4-15,0 0 0 0,6 0 13 0,-6 0 3 0,0 0 1 0,6 8 0 16,3-3-3-16,-3 3-1 0,0-3 0 0,-3 3 0 16,3 0 12-16,0 0 3 0,-3 0 0 0,0 0 0 15,-3-8 3-15,3 8 1 0,3 2 0 0,-3-2 0 16,-3-8-14-16,3 8-2 0,-3-8-1 0,0 0 0 16,0 0-17-16,0 0-3 0,3 6-1 0,-3-6 0 15,0 0-11-15,0 0-3 16,3-6 0-16,-3 1 0 0,0-3-6 0,-3-3-2 15,3 1 0-15,0-3 0 0,-3 2-8 0,0-2 0 16,3 2 0-16,-3 1 8 0,3-1-8 0,0 1 0 0,0-1 0 0,0 3 0 16,0 0 0-16,3 3 0 0,-3-1 0 0,6 1 0 15,-3 3-11-15,-3 2 11 0,0 0-8 0,8-3 8 16,-2 0 0-16,0 3-10 0,-6 0 10 0,9 6 0 16,0-6-10-16,-3 2 10 0,3 3-8 0,-3-2 8 15,0 2-11-15,3 1 11 0,0-4-13 0,0 1 5 16,-3 0-39-16,3-1-7 0,3 1-2 0,-3-3 0 15,2 0-153-15,-2 0-31 0,0 0-7 0</inkml:trace>
  <inkml:trace contextRef="#ctx0" brushRef="#br0" timeOffset="77113.9758">5696 5165 1180 0,'-6'-8'26'0,"3"0"6"0,-3 3 0 0,0-1 1 16,-3 1-33-16,3 0 0 16,0 5 0-16,0 0 0 0,0 0 72 0,0 2 8 15,1 1 2-15,5-3 0 0,-3 11-24 0,-3-4-5 16,0 1-1-16,6 3 0 0,0 0-5 0,0-1-2 0,0 3 0 0,0-2 0 16,0 2-7-16,6-2-2 0,-3-1 0 0,3 4 0 15,-1-6-25-15,1 2-11 0,3-5 8 0,-3 3-8 16,3-2 0-16,0 2 0 0,3-6 0 0,-3 1 0 15,3-6 0-15,0 1 0 0,-6 2 0 0,3-6 0 16,0-2 0-16,0 0 0 0,-3-2 0 0,-1-3 0 16,1 5 0-16,-3-3 8 0,0-2-8 0,-3 0 12 0,-3-3-4 0,3 0-8 15,-3 0 12-15,-3 3-4 0,1-6-8 0,2 1 8 16,-3-1-8-16,0-2 8 0,0 0-8 0,-3 0 0 16,3 0 0-16,-3-1-11 0,0 1-6 0,-3 3-2 15,0-1 0-15,3-2 0 31,-3 2-26-31,3 6-6 0,0 0-1 0,1 0 0 16,-1 0 4-16,0 5 1 0,6-3 0 0,-3 6 0 0,3-3 47 0,0 5 0 0,0-2 0 0,0 2 0 16,3 3 10-16,0 0-10 0,0 0 8 0,0 0-8 15,0 0 0-15,9 3 0 0,0 2 0 0,-3 0 0 16,3 3 0-16,-1 0 0 0,1 3 0 0,0-1 0 16,3 1 0-16,0 2 0 0,-3 1 0 0,3 1 0 0,0-1 10 0,0 1-10 15,0-1 12-15,0 2-12 0,0-1 24 0,-4 1-3 16,4-2 0-16,0-1 0 0,0 0-21 0,-3 0 8 0,-3 0-8 0,6-2 0 15,0 0 0-15,-3-1-18 0,0-4 3 0,-3-4 1 32,3 3-50-32,-9-5-9 0,0 0-3 0,9 0-373 0,-4-5-75 0</inkml:trace>
  <inkml:trace contextRef="#ctx0" brushRef="#br0" timeOffset="77251.387">5860 4916 1087 0,'0'0'24'0,"0"0"4"0,0 0 2 0,0 0 1 0,0 0-31 0,6 8 0 16,-3-3 0-16,3 3 0 0,-6 0 82 0,6 3 10 15,-3-1 3-15,0-2 0 0,-1 0-54 0,4-3-10 16,3 3-3-16,-9-8 0 31,3 6-61-31,-3-6-13 0,0 0-2 0</inkml:trace>
  <inkml:trace contextRef="#ctx0" brushRef="#br0" timeOffset="77351.3169">5854 4823 162 0,'6'-13'0'0,"-6"8"0"0,-3 2 9 0,3 3-9 0</inkml:trace>
  <inkml:trace contextRef="#ctx0" brushRef="#br0" timeOffset="77635.4942">5970 4768 1411 0,'0'-11'31'0,"0"11"6"0,0 0 2 0,0 0 1 0,-6-2-32 16,0 2-8-16,3 0 0 0,0 0 0 0,-3 0 47 0,6 0 8 16,0 0 1-16,-3 5 1 0,0 0-12 0,0 0-2 15,-3 1-1-15,6-1 0 0,0 0-11 0,0 3-3 16,0 0 0-16,0 0 0 0,0 0-9 0,3 3-3 16,0-1 0-16,-3 1 0 0,6-3-1 0,0 2-1 0,0-2 0 0,-3 3 0 15,6-3-6-15,0 0-8 0,0 0 11 0,0-3-11 16,3 3 0-16,-3-3 0 0,-1 0 0 0,1-2 0 15,3-3-17-15,-3 0-11 0,0 0-1 0,0-5-1 16,3 2-34-16,-3-2-6 0,0 0-2 16,0-3 0-16,0 0-16 0,-3-3-4 0,0 1-1 0,-3-4-539 15</inkml:trace>
  <inkml:trace contextRef="#ctx0" brushRef="#br0" timeOffset="77982.9194">6104 4604 1056 0,'0'13'30'0,"0"-13"6"0,0 0-28 0,0 0-8 0,0 0 0 0,0 3 0 32,-3 2 85-32,3 6 16 0,0-4 3 0,0 4 1 15,3 0-41-15,-3-1-8 0,6 3-1 0,-3 1-1 16,3-4-4-16,0 3-1 0,0-2 0 0,0 0 0 0,0 2-7 0,2-3-2 16,-2-2 0-16,0 0 0 0,3-2-22 0,-3-4-5 15,0 4-1-15,3-4 0 0,-9-2-12 0,6 0 0 16,0-2 8-16,-6 2-8 0,9-3 13 0,-3-2 0 15,-3-1 0-15,3-2 0 0,-6 3 7 0,3-5 0 0,0-4 1 0,-3 4 0 16,0-1-13-16,0 1-8 0,-3-4 8 0,0 4-8 16,3-4 0-16,0 4 0 0,0 2 0 0,0-3 0 15,-3 3 0-15,3 3 0 0,-3 0 0 0,3 2 0 16,0 3 11-16,0 0-3 0,0 0 0 0,0 0 0 16,0 0 1-16,6 3 0 0,0 0 0 0,0 2 0 15,3 3-9-15,-6-3 0 16,-3-5 0-16,3 3 0 0,6 2 0 0,-4-2-12 15,-5-3 2-15,0 0 1 16,0 0-38-16,9-3-7 0,0 0-2 0,-6-2 0 16,0 0-130-16,3-1-26 0,-3-4-6 0</inkml:trace>
  <inkml:trace contextRef="#ctx0" brushRef="#br0" timeOffset="78182.787">6131 4223 1231 0,'0'0'27'0,"0"0"5"0,0 0 2 0,0 0 1 0,0 0-35 0,0 0 0 16,0 0 0-16,6 8 0 0,-3 0 51 0,0 0 3 16,2 2 1-16,1 3 0 0,0-2 4 0,0 2 1 15,0 0 0-15,3 3 0 0,0-2-12 0,0 4-1 0,0-2-1 0,0 2 0 16,-3-2-34-16,3 0-12 0,3-3 9 0,-3 3-9 16,3-2-31-16,-4-4-11 0,1 1-2 0,0-1-470 15,3 1-94-15</inkml:trace>
  <inkml:trace contextRef="#ctx0" brushRef="#br0" timeOffset="78667.4213">6416 4397 1087 0,'0'0'24'0,"0"-2"4"0,0-1 2 0,-3-2 1 0,-3 2-31 0,3 3 0 0,0-2 0 0,-2 2 0 15,-1 2 100-15,6-2 13 0,0 0 3 0,-3 5 1 16,3 3-45-16,-3 0-8 0,3 0-3 0,0 0 0 15,3 3-3-15,-3-1-1 0,0 1 0 0,3 0 0 16,3 2-21-16,-1-3-4 0,-2 1 0 0,3 0-1 16,0-1-22-16,0-5-9 0,3 3 8 0,-9-8-8 0,0 0 0 0,6 6 0 15,6-6-9-15,-12 0 9 0,0 0-25 0,9-6 1 16,0 1 1-16,-3 0 0 0,-3-6 23 0,0 1 0 16,0 2-9-16,-3-6 9 0,0 4 0 0,0-3 0 15,-3 2 0-15,0 0 9 16,0 1 1-16,3-1 0 0,-6 6 0 0,3-3 0 15,-3 5 4-15,6 1 1 0,-3-1 0 0,0 0 0 16,-3 3 5-16,6 0 2 0,0 0 0 0,0 3 0 16,0 0-7-16,0-3-2 0,0 0 0 0,6 5 0 0,0 3-13 0,-6-8 0 15,6 5 8-15,3 1-8 0,0-1 0 16,-3 0 0-16,-6-5 0 0,9 5 0 16,-3-2 0-16,3 0 0 0,-3-1 0 0,2 1 0 0,-2-3 0 0,-6 0 0 15,6-3 0-15,-3-2 0 0,0 0-22 0,0-3 2 16,3-3 1-16,-3 3 0 0,0-2 2 0,-3-3 0 0,3 2 0 0,0-2 0 15,-3 2 7-15,0 1 2 0,0-1 0 0,3 0 0 16,0 3 8-16,0 0-8 0,-3 3 8 0,3 0-8 16,3 2 8-16,0 1-13 0,3 2 5 0,0-3 8 15,-3 3-11-15,3 0 11 0,3 3-8 0,0-3 8 16,-4 2 0-16,4-2 0 0,0 0 0 0,-3 0-875 16</inkml:trace>
  <inkml:trace contextRef="#ctx0" brushRef="#br0" timeOffset="79314.8323">5151 6292 1933 0,'-3'-27'42'0,"3"17"9"0,0 2 1 0,-3-3 4 0,0 3-45 0,0 0-11 0,3 3 0 0,0 5 0 15,0 0 32-15,0 0 4 0,0 0 0 0,0 0 1 16,0 0-9-16,0 0-3 0,0 0 0 0,6 0 0 15,0 11 7-15,3-3 0 0,3 5 1 16,0 0 0 0,0 0-4-16,0 6-1 0,3-3 0 0,0 5 0 15,0 3-12-15,2-3-4 0,-2 0 0 0,3 0 0 16,-3 0-12-16,0-2 0 0,-3 2 0 0,0-2 0 0,0-4-11 0,0 1-5 16,-4 0 0-16,1-3-1 15,3-2-38-15,-3 0-7 0,-3-4-2 0,-3-1 0 16,-3-6-129-16,6 5-27 0,-6-5-4 0</inkml:trace>
  <inkml:trace contextRef="#ctx0" brushRef="#br0" timeOffset="79683.4998">5169 6469 1605 0,'0'0'45'0,"0"0"11"0,0 0-45 0,0 0-11 0,6-8 0 0,-3 0 0 15,0 0 12-15,0 0 0 16,3 0 0-16,3 0 0 0,0 1-12 0,0-1 0 15,0-3 9-15,3 0-9 0,0-2 9 0,-1 3-9 16,4-1 12-16,-3 0-12 0,-3-2 10 0,3 3-10 16,6-1 8-16,-6 6-8 0,0-3 0 0,0 3 8 0,-3-1-8 0,2 6 0 15,4 0 12-15,-3 6-2 0,-6-1-1 0,6 3 0 16,0 0 6-16,0 0 1 0,-3 2 0 0,3 3 0 16,0 1 4-16,0-1 0 0,-3-3 1 0,2 1 0 15,1 2 7-15,0-2 2 0,0-1 0 0,0-4 0 16,0-4-18-16,0-2-3 0,0 0-1 0,-3-2 0 0,3-4-8 0,-3-4 0 15,-4-1 0-15,4-5 0 0,-3 3 0 16,-3-5 0-16,-3-1 10 0,0 1-10 0,0 2 33 0,-3 3 0 16,-3-1 0-16,0 1 0 0,1 5 3 0,-4 0 1 15,0 3 0-15,0 0 0 0,-6 2-13 0,0 0-2 0,3 9-1 0,-3-4 0 16,0 4-21-16,3-1 0 0,-3 3 0 0,7-3 0 16,-1 0-45-1,0 1-14-15,0-1-2 0</inkml:trace>
  <inkml:trace contextRef="#ctx0" brushRef="#br0" timeOffset="80252.4458">5815 5868 2120 0,'0'0'47'0,"0"0"9"0,0 0 3 0,-3-2 0 0,0-3-47 0,3 5-12 15,0 0 0 1,0 0 0-16,0 0 13 0,0 0 1 0,0 0 0 0,0 0 0 15,0 0-3-15,0 0-1 0,0 0 0 0,0-6 0 16,0 1-10-16,6-3 0 0,3 0 9 0,-3 0-9 16,0-2 13-16,3 4-1 0,3-2-1 0,-3 0 0 15,0-2-11-15,3 5 10 0,-4-3-10 0,4 2 10 16,-3-2-10-16,0 3 0 0,0 0 0 0,0 2 0 16,0 0 0-16,0 1 0 0,-9 2 0 0,0 0 0 0,9 2 0 0,-3 4 0 15,0-1 0-15,0 3 0 0,-3 3 0 0,3-3 12 16,-3 5-12-16,0 0 12 0,0 0-4 0,0 6 0 15,0-3 0-15,0-1 0 0,-3 7 4 0,2-4 0 0,-2 1 0 16,3 2 0-16,0 3-1 0,0-3 0 0,-3-3 0 0,3 1 0 16,0-3-11-16,0 0 0 0,0-3 9 0,0 0-9 15,-3-5 0-15,6 3 0 0,-3-3 0 0,0-3 0 16,-3-5 10-16,0 0-2 0,6 0-8 0,3-3 12 16,0 3 4-16,-3-5 0 0,3-3 0 0,0 3 0 15,0-3-5-15,0 2-1 0,3-2 0 0,-3 3 0 16,-1-5-10-16,4 2 0 0,0-3 0 0,0 1 0 0,0-1 0 15,-3 3-16-15,3 0 4 0,0 0 1 32,0-2-26-32,-3 2-6 0,-6 0-1 0,6 2 0 15,-6-2-44-15,2 0-8 0,-2 1-3 0,0 1-842 0</inkml:trace>
  <inkml:trace contextRef="#ctx0" brushRef="#br0" timeOffset="80468.2303">5931 6059 1947 0,'6'-24'43'0,"-6"24"9"0,0 0 1 0,0 0 2 0,0 0-44 0,0 0-11 15,0 0 0-15,0 0 0 0,0 0 20 0,3-13 3 0,3 0 0 0,3 2 0 16,-9 11-3-16,6-8-1 0,3-2 0 0,3-1 0 16,-3-2-19-16,3 2 0 0,0 3 0 0,-1-2 0 31,1-4 0-31,-3 4-17 0,3-1 3 0,0 3 1 15,0 0-123-15,3-5-25 0,-6 3-5 0</inkml:trace>
  <inkml:trace contextRef="#ctx0" brushRef="#br0" timeOffset="80737.0601">6282 5794 1564 0,'3'35'44'0,"3"-25"10"0,0-7-43 0,0 5-11 0,0-3 0 0,3 3 0 16,3-3 23-16,-3 3 2 0,0-2 1 0,3-1 0 16,3-2-26-16,-3-3 8 0,-3-3-8 0,2-2 0 15,-2-1 8-15,3-2-8 0,-3-5 8 0,0 0-8 0,-3 0 28 0,0-3 1 16,-3 3 0-16,0-1 0 0,-3 1 21 0,0 0 4 16,-3 2 1-16,0 1 0 0,0 2 3 0,-6-3 1 15,0 3 0-15,0 3 0 0,-3 5-7 0,0 0 0 0,-5 3-1 0,5 2 0 16,-6 3-18-16,6-3-3 0,-6 6-1 0,3-3 0 15,3 2-29-15,0 1 0 0,3 0 0 0,-2-1-716 32,2 3-145-32</inkml:trace>
  <inkml:trace contextRef="#ctx0" brushRef="#br0" timeOffset="82899.9504">9057 6906 1213 0,'3'2'26'0,"-3"-2"6"0,0 0 0 0,0 0 4 0,0 0-36 0,0 0 0 0,0 0 0 0,0 0 0 15,-3 3 22-15,3-3-2 0,0 0-1 0,0 0 0 16,0 0 17-16,0 0 4 0,0 0 1 0,0 0 0 16,0 0 29-16,0 0 6 0,0 0 0 0,3 5 1 31,-3-5 0-31,0 0 0 0,0 0 0 0,3 6 0 0,-1-6-21 0,-2 0-4 15,0 0 0-15,0 0-1 0,0 0-3 0,0 0 0 16,0 0 0-16,0 0 0 0,0 0-12 0,0 0-4 16,0 0 0-16,0 0 0 0,-2 5-12 0,2-5-4 0,0 0 0 0,0 0 0 15,0 0-3-15,0 0-1 0,0 0 0 0,0 0 0 16,0 0-2-16,-6 2-1 0,0-2 0 0,6 0 0 16,0 0-9-16,-9 0 8 0,-3-2-8 0,3-1 8 15,0 1 20-15,-3-1 3 0,0 0 1 0,-3 1 0 16,0-6-32-16,-6 2 0 0,4 1 0 0,-7-3 0 15,0 0 0-15,-3-2-10 0,0 2 10 0,-2 0-8 16,-4-3 8-16,-6 1 0 0,-2-1 0 0,-4 3 8 16,0-5-8-16,-2 0 0 0,-4-1 8 0,-3-2-8 0,1 3 0 0,-7-3 0 15,1-2 0-15,-1 5 0 0,7-6 0 0,-4 3 0 0,-2 0 0 0,2 0 0 16,3-2-8-16,-2-1 0 0,-7 1 0 0,7-1 0 16,5 1 8-16,1-3 16 0,-1 0-4 0,0-1-1 15,-2-1-11-15,5 1 0 0,7 1 0 0,-4-3 0 16,-9 3 0-16,10-3 0 0,5 3 0 0,3-3 0 15,-2 3-14-15,5 3-5 0,3-3-1 0,0 5 0 32,4 0 20-32,2 0-8 0,-3 0 8 0,3 3 0 0,3 2-11 0,0 1 11 15,4-1-10-15,-1 3 10 0,3-2-8 0,0 4 8 16,0 1 0-16,3 0-9 0,0-1 9 0,3 4 0 16,0-1-9-16,0 3 9 0,1-3 0 0,2 3-9 15,0 3 9-15,3-3 0 0,0 0-11 0,3 0 11 16,0 0-10-16,-6 3 10 0,3-3-11 0,3 0 11 15,0 0-12-15,-3 2 12 0,3-2-11 0,0 0 11 0,0 0-10 0,0 0 10 16,0 0 0-16,0 8-9 0,0-2 9 0,3 2 0 16,-3-3 0-16,0 3 0 0,0-8 0 0,3 8-8 15,-3-3-21-15,3 3-4 0,0 0-1 0,0 0-691 16,-3-8-139-16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5T19:09:10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 4456 1234 0,'0'0'27'0,"0"0"5"0,0 0 2 0,0 0 2 0,-9-3-36 0,9 3 0 0,-6 0 0 0,6 0 0 16,-6 3 80-16,6-3 10 0,0 2 2 0,0-2 0 16,-9 6-24-16,9-6-5 0,0 0-1 0,0 0 0 15,0 2-26-15,0-2-4 0,0 0-2 0,0 0 0 16,0 0 10-16,0 8 3 0,0-3 0 0,0 1 0 15,3-4-18-15,3 4-3 16,-6-1-1-16,6-2 0 0,0 2-8 0,3 0-1 0,-3 3-1 0,9 3 0 16,-6-3 0-16,-3 2 0 0,8 1 0 0,-8-1 0 15,9 1 2-15,-6 0 1 0,3 2 0 0,0 0 0 16,0 0-14-16,-3 0 9 0,3 1-9 0,-3-4 8 16,0 1-8-16,2-1 10 0,-2 1-10 0,0 0 10 15,-3-1-10-15,6-2 0 0,-6 3 9 0,-3-3-9 16,-3-8 0-16,0 0 8 0,12 8-8 0,-12-8 0 15,3 10 0-15,-3-10 0 0,0 0 0 0,6 8 0 0,-6-8-16 16,0 0-7-16,0 0-1 0,0 0-1 16,0 0-42-16,0 0-8 0,0 0-1 0,0 0-535 15,0 0-106-15</inkml:trace>
  <inkml:trace contextRef="#ctx0" brushRef="#br0" timeOffset="284.6051">1996 4485 1587 0,'0'0'35'0,"0"0"7"0,0 0 2 0,0 0 0 0,0 0-35 0,0 0-9 16,0 0 0-16,-3 5 0 0,0-2 64 0,3-3 12 0,0 0 1 0,0 5 1 15,-6 0-20-15,0 3-4 0,3-3-1 0,0 3 0 16,0 0-5-16,-3 0-2 0,3 3 0 0,-5 2 0 15,2 3-11-15,0 2-3 0,-3 1 0 0,0-3 0 16,0 0-8-16,6 0-1 0,-9 2-1 0,3 1 0 16,0-1-14-16,0 1-8 0,6-3 10 0,-6-3-10 15,-3 3 0-15,6-3 0 0,3 0 0 0,-3 0 0 16,3-2-23-16,0 2-10 0,1-2-3 0,-1-3 0 16,3 0-145-16,0-3-30 0,3 3-5 0</inkml:trace>
  <inkml:trace contextRef="#ctx0" brushRef="#br0" timeOffset="4257.2301">2100 4876 996 0,'-3'-8'28'0,"3"8"7"0,0 0-35 0,0 0 0 16,0 0 0-16,3-5 0 0,-3 0 96 0,0 5 13 15,6-6 3-15,0-1 0 0,-12 1-29 0,6 4-6 16,6-4-1-16,-6 1 0 0,0-3-12 0,0 5-4 16,0-2 0-16,0 5 0 0,3-3-9 0,-3 3-3 15,0 0 0-15,0 0 0 0,0 0-12 0,-3-5-4 0,3 5 0 16,0 0 0-16,-6 0-2 0,6 0-1 0,0 0 0 0,0 0 0 16,-6 8-29-16,3 0 0 0,0 0 0 0,0 0 0 15,3 3 12-15,-6-1 0 0,3 1 0 0,3-1 0 0,0 1-12 16,0-1 0-16,0 4 0 0,3-4 0 0,-3 1 0 0,6-1 0 15,-6-2 0-15,3 0 0 0,0 0 0 0,3 0 0 16,3-3 0-16,0 1 0 0,0-1 0 0,-9-5 0 16,0 0 9-16,12 3-9 31,-3-3-28-31,3 2-12 0,-12-2-1 0,9-5-615 0,3 2-122 0</inkml:trace>
  <inkml:trace contextRef="#ctx0" brushRef="#br0" timeOffset="5041.7205">1758 4188 955 0,'-9'8'27'0,"9"-8"6"15,0 0-33-15,-3 8 0 0,-6 0 0 0,3 3 0 0,0-3 68 16,0 0 8-16,-3 2 0 0,6-2 1 0,-3-3-21 0,6 3-5 16,-5-2-1-16,-1-1 0 0,6 0 1 0,0-5 0 15,0 6 0-15,-3-1 0 0,3-3-7 0,0-2-2 16,0 0 0-16,0 0 0 0,-6 3 6 0,3-3 0 15,3 0 1-15,9 3 0 0,0-3-3 0,-9 0-1 16,0 0 0-16,5-6 0 0,4 1-5 0,0 0 0 0,-9 0-1 0,3-1 0 16,0-2-11-16,9 3-3 0,-9-3 0 0,3 3 0 15,-6-3-10-15,6 0-3 0,3 3 0 0,-3-1 0 16,-6 1-12-16,0 5 0 0,0 0 8 0,9-5-8 16,-3 2 0-16,-6 3 0 0,0 0 8 0,0 0-8 15,6 0 0-15,3 3 0 0,-9-3 0 0,6 5-10 16,0 0 10-16,-3 3 0 0,3 0 0 0,0 0 0 0,-1 3 8 0,4-1-8 15,-6 1 10-15,3 0-10 0,0-1 12 0,0 1-4 16,3-1-8-16,-3 1 12 0,0-1-12 0,3 1 9 0,-3-3-9 16,3-3 8-16,-3 3-8 0,3-2 0 0,0-1 9 0,3 0-9 15,-6-2 0-15,2 2 0 0,1-2-12 0,-3 2 4 32,6-2-39-32,0-1-7 15,-3 1-2-15,0 2-944 0</inkml:trace>
  <inkml:trace contextRef="#ctx0" brushRef="#br0" timeOffset="11246.9022">2699 4471 1144 0,'0'0'25'0,"0"0"6"0,0 0 1 0,0 0 0 0,0-2-32 0,0 2 0 15,-6-5 0-15,6 2 0 0,-3-5 32 0,3 3 1 16,3-1 0-16,-3-2 0 0,6 3-8 0,-6 0-1 0,0 0-1 0,6-1 0 16,-3 1 13-16,3-3 4 0,-6 5 0 15,5-2 0-15,-5 5 12 0,0 0 2 0,0 0 1 0,0 0 0 16,0-3-4-16,0 3-1 0,0 0 0 0,0 0 0 15,0 0-21-15,0 0-4 0,0 0-1 0,0 0 0 16,0 8 4-16,0 0 0 0,-5 3 0 0,2-1 0 0,6 1-16 16,-6 5-2-16,0 0-1 0,3 0 0 0,0 2-9 15,-3 1 0-15,3-1 9 0,-3 6-9 0,3-5 14 0,-3 4-2 16,3 1 0-16,0 0 0 0,0-3-4 0,0 0 0 0,0-2-8 0,0 2 12 16,0 0-12-16,0-2 0 0,0-3 8 0,3 2-8 15,0-5 0-15,-3 3 0 0,3-5 0 0,-3-1 0 31,6 1 0-31,-6 0 0 0,5-3 0 0,-5-1 0 16,0-7-10-16,0 0-8 0,3 6-2 0,-3-6 0 0,3 10-41 0,-3-10-9 0,0 0-2 0,0 0-508 31,0 0-103-31</inkml:trace>
  <inkml:trace contextRef="#ctx0" brushRef="#br0" timeOffset="11594.2065">2452 4884 1630 0,'0'0'36'0,"0"0"7"0,0 0 1 0,0 0 3 0,0 0-38 0,0 0-9 16,0 0 0-16,0 0 0 15,0 0 74-15,0 0 13 0,0 0 2 0,0 0 1 16,0 0-47-16,6 3-10 0,2 0-1 0,-2-1-1 16,3-2 0-16,0 3 0 0,3-1 0 0,3 1 0 15,-6 0-3-15,12-1 0 0,-9 4 0 0,3-1 0 0,2-2-28 0,1-1 8 16,0 4-8-16,3-4 0 0,0 3 0 0,0-2 9 16,-3 0-9-16,2-1 8 0,1-2-8 0,0 3 0 15,-3 2 0-15,0-5 0 0,-3 0 0 0,3 3 0 16,-7 0 0-16,4-3-11 15,0 0-29-15,-3 0-5 0,3 0-2 0,0 2-601 0,-9 1-120 16</inkml:trace>
  <inkml:trace contextRef="#ctx0" brushRef="#br0" timeOffset="12309.9994">3306 4424 1720 0,'-6'2'38'0,"6"-2"8"0,-6 0 2 0,0 0 0 0,0 0-39 0,-3 3-9 0,6 0 0 0,3-3 0 15,-9 2 64-15,3 4 12 0,0-4 1 0,6-2 1 31,0 0-44-31,0 0-9 0,0 0-1 0,0 0-1 16,0 0-11-16,0 0-1 0,6 6-1 0,0-1 0 16,3-2-10-16,-3 2 0 0,0-2 9 0,3-1-9 0,0-2 0 15,3 3 8-15,-3-3-8 0,3 2 0 0,0-2 0 0,-1 3 0 16,4-3 0-16,0 0 8 0,-3 0-8 0,0 0 0 16,3 0 0-16,3 0 0 0,-9-3 0 0,3 1 0 15,0 2 0-15,-1 0 8 0,1 0-8 0,-3 0 0 0,0 0 0 0,-9 0 8 16,0 0-8-16,9 2 0 0,-6 1 8 0,-3-3-8 15,0 0 10-15,0 0-2 0,0 5-8 0,3 1 12 16,-3-6 4-16,-6 8 1 0,3-3 0 0,-6 3 0 16,3 0-9-16,-3 0-8 0,3 2 9 0,0 1-9 15,-3-1 12-15,1 4-4 0,-1-1-8 0,0 0 12 16,0 0-12-16,3-2 8 0,-3 0-8 0,3-1 0 0,0 1 10 0,-3 2-10 31,6 0 10-31,-3-2-10 0,0-3 8 0,0 2-8 16,3 1 0-16,3-3 0 0,-6-3 0 0,6 0 0 15,0-5 0-15,0 0 0 0,3 8 0 0,0 0 0 0,-3-8 0 16,3 6 0-16,3-1 0 0,0 0 0 0,0-2 0 0,3-1 0 16,0 1 0-16,0-3 0 0,0 3 0 0,-3-1 0 15,3-2 0-15,3 0 0 0,-1-2 0 0,4 2 0 16,-6-3 0-16,0 3 0 0,-9 0 0 0,12 0 0 16,0-3-20-16,-3 1-1 0,0-1 0 0,0 1 0 15,3-1-25-15,0 3-5 0,-6-3-1 0,-6 3 0 16,0 0-44-16,9-2-8 0,-4-1-3 0</inkml:trace>
  <inkml:trace contextRef="#ctx0" brushRef="#br0" timeOffset="12579.0451">3261 4720 1555 0,'0'0'34'0,"0"0"7"0,0 0 2 0,0 0 1 0,0 0-36 15,0 0-8-15,0 0 0 0,0 0 0 0,0 0 76 0,0 0 14 0,9 0 2 0,-3 0 1 16,3-2-44-16,3-1-9 0,-3 0-1 0,6-2-1 16,-6 2-38-16,3-2 0 0,-4 0 0 0,4 2 0 15,3-2 0-15,0-1 0 0,-3 4-12 0,3-1 4 16,0 1-26-16,0-1-5 0,-3-2-1 0,3 2-528 15,-4 3-105-15</inkml:trace>
  <inkml:trace contextRef="#ctx0" brushRef="#br0" timeOffset="12842.3131">3731 4755 1378 0,'0'10'30'0,"0"-10"6"0,-2 8 2 0,-1-3 2 0,0 3-32 0,0 3-8 0,3-3 0 0,-3 0 0 0,0 2 64 0,0-2 11 16,6 0 2-16,-3 0 1 0,0-8-38 0,3 8-8 16,-3-3-2-16,0-5 0 0,3 8-14 0,0-2-4 0,-3-6 0 0,0 0 0 15,6 5-12-15,-1 0 0 0,-5-5 0 0,0 0 0 31,0 0-32-31,6 0-2 0,-6 0-1 0,0 0-478 0,6-2-96 0</inkml:trace>
  <inkml:trace contextRef="#ctx0" brushRef="#br0" timeOffset="12963.6998">3743 4683 918 0,'0'0'20'0,"0"0"4"0,0 0 0 0,0 0 3 0,0 0-27 0,0 0 0 0,0 0 0 0,0 0 0 16</inkml:trace>
  <inkml:trace contextRef="#ctx0" brushRef="#br0" timeOffset="13226.2243">3862 4818 1659 0,'0'0'36'0,"0"0"8"0,0 0 2 0,0 0 1 0,0 0-38 0,0 0-9 0,0 0 0 0,0 0 0 32,0 0 28-32,0 0 3 0,3-5 1 0,3 2 0 15,-3 0-15-15,6 1-2 0,0-1-1 0,-3 1 0 16,0 2-14-16,3-3-10 0,0 3 2 0,3-3 0 15,0 3 8-15,-3 0-12 0,0 0 12 0,0 0-12 16,0 3-37-16,-1 0-8 0,-2-3-2 0,-6 0-431 16,0 0-86-16</inkml:trace>
  <inkml:trace contextRef="#ctx0" brushRef="#br0" timeOffset="13379.4705">4110 4710 1336 0,'0'0'38'0,"0"0"8"0,-3 10-37 0,3-2-9 15,0 3 0-15,-3-3 0 0,3 2 93 0,0 1 17 16,0-1 3-16,0 1 1 0,0 0-65 0,0-1-13 16,0 1-2-16,3-1-1 15,0-2-47-15,2-2-10 0,-2 1-1 0</inkml:trace>
  <inkml:trace contextRef="#ctx0" brushRef="#br0" timeOffset="14110.669">3196 4188 1162 0,'0'6'25'0,"0"-6"6"0,0 0 1 0,-3 5 1 0,0-2-33 16,0-1 0-16,3-2 0 0,0 0 0 0,0 0 87 0,-3 8 10 0,0-3 3 0,3-5 0 15,0 0-36-15,0 8-8 0,0-8 0 0,0 0-1 31,0 0-21-31,0 0-4 0,0 0-1 0,0 0 0 0,0 0-4 16,12 0-1-16,-6 0 0 0,-6 0 0 0,12-5 5 0,-3-3 1 16,2 0 0-16,-2 0 0 0,0-2-30 0,0-1-10 15,0 1 0-15,0-1 0 0,0 3 10 0,-3 0 14 16,0 3-3-16,3 0-1 0,-3-3-10 0,0 5 0 16,0 0 0-16,-3 3 8 0,3-2-8 0,3 4-17 15,-9-2 4-15,0 0 1 0,0 0 12 0,6 8 13 0,-1 3-2 0,-2-3-1 16,3 2-1-16,0 1 0 0,3-1 0 0,-3 1 0 15,-3-3 3-15,3 5 1 0,0-5 0 0,3 0 0 16,-3 3-13-16,0-3 9 0,0-3-9 0,6-2-620 16,-3-1-128-16</inkml:trace>
  <inkml:trace contextRef="#ctx0" brushRef="#br0" timeOffset="25923.8178">5065 4432 1681 0,'0'0'36'0,"0"0"8"0,0 0 2 0,0 0 2 0,0 0-38 0,0 0-10 16,0 0 0-16,0 0 0 0,0 0 64 0,0 0 12 16,0 0 1-16,0 0 1 0,0 0-39 0,0 0-8 0,3-6-2 0,-3 6 0 15,3-5-19-15,0 0-10 0,0 0 10 0,-3 5-10 16,0 0 0-16,0 0 0 0,0 0 0 0,6-6-10 16,-6 6-122-16,0 0-24 0,0 0-4 0</inkml:trace>
  <inkml:trace contextRef="#ctx0" brushRef="#br0" timeOffset="26123.7579">5074 4715 1508 0,'0'21'33'0,"0"-21"7"0,0 0 2 0,-3 11 0 0,0-3-34 16,3 2-8-16,0-10 0 0,0 8 0 0,0-8 79 0,0 0 13 0,0 0 4 0,0 0 0 0,0 0-38 15,6 5-7-15,-6-5-2 0,3 6 0 16,-3-6-29-16,0 0-7 0,0 0-1 0,9 2 0 16,0-2-45-16,-3 0-10 0,0 3-1 0,0-3-833 15</inkml:trace>
  <inkml:trace contextRef="#ctx0" brushRef="#br0" timeOffset="26877.1835">6154 4310 1098 0,'-6'-8'24'0,"6"8"4"0,-3-5 2 0,1-3 2 15,2 3-32-15,-3-6 0 0,0 3 0 0,0 0 0 0,0 0 63 0,3 0 6 16,-3 3 2-16,0 0 0 0,0-1-12 0,3 6-3 15,0 0 0-15,0 0 0 0,0 0-19 0,0 0-4 16,0 0-1-16,0 0 0 0,0 0 0 0,0 0 0 16,0 0 0-16,6 11 0 0,-3 0-16 0,3 2-4 31,0 0-1-31,2 3 0 0,1-3 1 0,0 3 0 0,3 0 0 0,-3 0 0 16,0 0-12-16,3 0 0 0,-3-3 0 0,3 0 8 15,-3 0-8-15,3 0 12 0,0 1-12 0,-4-1 12 16,1-3-12-16,0 1 0 0,3 0 0 0,-3-3 0 15,0 2 0-15,0 1 0 0,-3-3 0 0,3 0 8 16,0 0-8-16,-6-3-14 0,3 3 3 0,-3-3 1 16,0 0-34-16,-3-5-8 0,3 8 0 0,-3-8-470 15,0 0-94-15</inkml:trace>
  <inkml:trace contextRef="#ctx0" brushRef="#br0" timeOffset="27192.885">6407 4225 1173 0,'0'0'25'0,"0"0"6"0,0 0 1 0,-3 0 2 0,-3 0-34 0,1 6 0 0,-1-4 0 0,0 4 0 15,3-1 51-15,-3 0 3 0,0 3 1 0,-3 0 0 16,6 3 0-16,-6-1 0 0,3 3 0 0,-3 1 0 16,0-1-12-16,3 3-3 0,-6 2 0 0,0-2 0 15,-3 3 4-15,4-1 1 0,-1 3 0 0,0 1 0 16,0-1-15-16,0 0-3 0,0-3-1 0,3 4 0 16,0-4-8-16,3 3-2 0,-3-5 0 0,3 0 0 0,3-3-16 0,0 1-19 15,0-1 4-15,3-3 1 16,-3-2-49-16,6 0-9 0,0-3-3 0</inkml:trace>
  <inkml:trace contextRef="#ctx0" brushRef="#br0" timeOffset="27513.5748">6538 4530 1231 0,'0'0'27'0,"0"0"5"0,0 0 2 0,0 0 1 0,0 5-35 0,-3 3 0 0,-3 0 0 0,6 0 0 15,-3 0 70-15,3 2 7 0,-2 4 2 0,2-1 0 16,-3-5-29-16,3 2-6 0,-3 1 0 0,3-1-1 31,3 1-10-31,0 0-1 0,-1-1-1 0,1-2 0 0,0-3-19 0,3 3-3 16,0 0-1-16,0-2 0 0,0-1-8 0,-3 0 0 0,3 0 0 0,3-2 0 15,-3 0-33-15,3-1-9 16,-9-2-2-16,6-2-466 0,3 2-94 0</inkml:trace>
  <inkml:trace contextRef="#ctx0" brushRef="#br0" timeOffset="27718.5481">6524 4477 1586 0,'0'0'44'0,"0"0"12"0,0 0-45 0,0 0-11 0,0 0 0 15,0 0 0-15,0 0 36 0,0 0 6 0,0 0 1 0,0 0 0 31,0 0-43-31,0 0-9 0,0 0-2 0,0 0-727 16</inkml:trace>
  <inkml:trace contextRef="#ctx0" brushRef="#br0" timeOffset="28549.6946">6098 3966 982 0,'0'0'21'0,"0"0"5"0,-6 5 1 0,3 1 1 0,-3-4-28 0,3 1 0 0,-3 0 0 0,0 2 0 15,0-2 65-15,0 2 7 0,0-5 2 0,6 0 0 16,0 0-11-16,0 0-3 0,-3 3 0 0,3-3 0 15,0 0-21-15,0 0-5 0,0 0-1 0,0 0 0 16,0 0-1-16,0 0 0 0,0 0 0 0,6-6 0 16,0 1 0-16,3-3-1 0,0-3 0 0,-3 3 0 0,3-5-9 0,0 3-2 15,0-1 0-15,0 0 0 0,3-2-8 0,-3 0-1 16,-1 0-1-16,1 2 0 0,0 1-10 0,0 2 8 16,0 0-8-16,0 0 8 0,-3 0-8 0,0 5 0 15,0 1 0-15,0-4 0 0,3 4 0 0,-9 2 0 0,0 0 0 0,0 0-11 16,0 0 11-16,6 5 0 0,0 0 0 0,-3 1-8 31,0 1 8-31,0 1 0 0,0 0 0 0,0 0 0 16,0 0 0-16,0 3 8 0,-3-3-8 0,6 0 0 15,-1 0 0-15,4 0 8 0,-6 2-8 0,6-2 0 16,-3 0 0-16,3 0 0 0,-3-3 0 0,3 3 0 16,0-3-44-16,0 3-8 0,3 3 0 15,-3-6-752-15</inkml:trace>
  <inkml:trace contextRef="#ctx0" brushRef="#br0" timeOffset="29425.6351">6970 4363 1206 0,'-6'-3'26'0,"6"3"6"0,0 0 0 0,0 0 3 0,0 0-35 0,0 0 0 16,0 0 0-16,0 0 0 0,0 0 28 0,0 0-2 15,0 0 0-15,0 0 0 0,0 0-12 0,0 0-2 16,0 0-1-16,0 0 0 0,0 0 5 0,3 8 2 0,0 0 0 0,0-2 0 0,3-1 2 0,-6-5 0 16,0 0 0-16,6 5 0 0,3 0 0 0,-9-5 1 31,0 0 0-31,6 0 0 0,3 0 1 0,-3 0 0 0,3-2 0 0,-1-1 0 15,-2-2-2-15,0 0 0 0,0-1 0 0,0-2 0 16,3 3 2-16,-6-3 0 0,0-3 0 0,-3 4 0 16,3-1-8-16,-6 2-2 0,3-2 0 0,-6 3 0 0,0 0-3 0,3-1-1 15,0 1 0-15,-3 0 0 0,-3 5-8 0,3-5 12 16,1 5-12-16,2 0 12 0,-6 0-4 0,3 0 0 16,0 2 0-16,0 1 0 15,-6 5-8-15,6-3 0 0,0 6 0 0,0-3 0 16,3 2 0-16,-3 1 0 0,3-1 0 0,0 1-11 15,6 0 11-15,0-1-8 0,-3 1 8 0,3-3-8 16,0 0 8-16,3 0-8 0,0-1 8 0,0-1-8 16,0-4 8-16,0 1 0 0,3 0 0 0,0-1-8 15,0-2 8-15,-9 0 0 0,3-2 0 0,5-1 0 16,1-2 0-16,0-1 0 0,-3 1 8 0,0 0-8 0,0 0 11 0,0-1-3 16,-6-2 0-16,0 0 0 0,0 1-8 0,-3 1 8 15,0 1-8-15,-3 0 8 0,0 2-8 0,0-2 8 16,0 2-8-16,0 0 8 0,-2 1-8 0,-1-1 0 15,3 3 0-15,-3 0 0 0,0 3-12 0,0-1 1 0,0 1 1 0,3 5 0 16,3-3 2-16,-3 1 0 0,0 2 0 0,6-3 0 16,0-5 8-16,0 8-8 0,0-8 8 0,3 5-8 15,-3-5 8-15,3 5-8 0,3 1 8 0,3-4-8 16,-9-2 8-16,6 0 0 0,3 0 0 0,0 0 0 16,-3 0-25-16,0 0-3 0,-6 0-1 0</inkml:trace>
  <inkml:trace contextRef="#ctx0" brushRef="#br0" timeOffset="30710.0816">7378 4292 842 0,'0'0'18'0,"0"0"4"0,0 0 1 0,0-6 1 0,0 6-24 15,0 0 0-15,3-5 0 0,-3 5 0 0,-3-5 50 0,3 5 5 16,6-6 1-16,-6 6 0 0,0 0-11 0,3-2-1 16,3-1-1-16,0 0 0 0,3 1-7 0,-1 2-2 0,-8 0 0 0,6-3 0 15,6 3-3-15,-3 0-1 0,-3 0 0 0,3 0 0 16,0 0-15-16,-3 0-3 0,3-2-1 0,3-1 0 16,0 3-11-16,0-3 12 0,0 1-12 0,-1-1 12 15,7 3-4-15,-6 0-8 0,0 0 12 0,-3 0-4 16,-9 0 5-16,9 3 1 0,3-1 0 0,-12-2 0 31,0 0-14-31,6 6 0 0,3-1 0 0,-3 3 0 0,-3 0 0 0,-3 0 0 16,-3-3 0-16,3 5 0 0,6-2 13 0,-12 0 3 15,0 3 1-15,0 0 0 0,3-4 0 0,-3 4 0 16,-3 0 0-16,-3-1 0 0,6 3 10 0,-3 1 1 16,0-1 1-16,-3 0 0 0,0 0-29 0,1 1 0 15,-1-1 0-15,6 0 0 0,0 0 9 0,-3 1 3 0,3-4 0 16,-3 3 0-16,3-2-2 0,-3-1 0 0,9-2 0 0,-6 0 0 15,0 3-10-15,0 0 0 0,9-1 0 0,-3-2 8 16,0 0-8-16,0 0 0 0,0-3 0 0,6 3 8 16,0-3-8-16,3 1 8 0,-9-6-8 0,6 2 8 15,-3 4 2-15,3-1 0 0,6-5 0 0,-3 3 0 0,0-1 13 0,6-2 2 16,2-2 1-16,-2 2 0 0,-3 0-26 16,0-3 0-1,0 3 0-15,3 0 0 0,6-5 0 0,-3 2-20 0,-4 0 3 0,1 1 1 31,0 2-13-31,3-3-3 0,-3-2 0 0,0 2 0 16,0 1-53-16,-3-1-11 0,-3 0-3 0</inkml:trace>
  <inkml:trace contextRef="#ctx0" brushRef="#br0" timeOffset="30994.4277">7390 4471 1123 0,'0'0'24'0,"0"0"6"0,0 0 1 0,6 3 1 16,-6-3-32-16,3 3 0 0,6-1 0 0,-1-2 0 0,-8 0 48 15,9 0 4-15,3 0 1 0,0 0 0 0,6-2-26 0,-3 2-6 16,0-3-1-16,-3 3 0 0,0-3-12 0,3 3-8 31,5-2 10-31,-5 2-10 16,0-3-16-16,0 3-8 0,0 0-3 0,3 0-570 0</inkml:trace>
  <inkml:trace contextRef="#ctx0" brushRef="#br0" timeOffset="31225.7414">7896 4628 1074 0,'0'0'30'0,"0"0"8"0,0 0-30 0,3 13-8 16,-6 0 0-16,3 0 0 0,0-2 65 0,0-1 12 16,-3 4 3-16,3-6 0 15,-3 2-31-15,3-2-5 0,3 0-2 0,0 0 0 16,-3-8-10-16,0 0-1 0,3 8-1 0,3 0 0 15,0-5-22-15,0-1-8 0,-1 1 0 0,-5-3 0 16,0 0-16-16,9 2-10 0,-3-2-2 0,-6 0-426 16,9 0-86-16</inkml:trace>
  <inkml:trace contextRef="#ctx0" brushRef="#br0" timeOffset="31363.6091">7914 4511 1080 0,'0'0'24'0,"0"0"4"0,0 0 2 0,0 0 0 0,0 0-30 0,0 0 0 0,0 0 0 0,0 0 0 16,0 0 0-16,0 0-10 0,0 0 0 0</inkml:trace>
  <inkml:trace contextRef="#ctx0" brushRef="#br0" timeOffset="31594.9662">8006 4657 1346 0,'0'0'29'0,"0"0"7"0,0 0 0 0,0 0 3 0,3 5-31 0,-3-5-8 16,0 0 0-16,6 3 0 0,-6-3 50 0,9 2 9 15,3 1 1-15,-3-3 1 0,-9 0-42 0,11 0-9 16,1-3-2-16,0 3 0 15,3 0-29-15,-3 0-7 0,0 0 0 0,0 0-428 0,3 0-84 0</inkml:trace>
  <inkml:trace contextRef="#ctx0" brushRef="#br0" timeOffset="31761.5663">8295 4569 1188 0,'0'0'26'0,"0"0"6"0,0 0 0 0,0 0 1 0,0 0-33 0,3 11 0 15,-3 0 0-15,0-1 0 0,-3 1 56 0,3-1 5 16,3 1 1-16,-6-1 0 0,3 1-30 0,0 0-7 16,3-1-1-16,-3 3 0 0,3-2-24 0,-3-3 0 15,0-8 0-15,5 8-442 0,-2-3-89 16</inkml:trace>
  <inkml:trace contextRef="#ctx0" brushRef="#br0" timeOffset="32463.2875">7443 4014 964 0,'0'0'21'0,"0"0"5"0,-6 2 1 0,-3 4 0 0,-3-4-27 0,4 4 0 0,5-1 0 0,0 0 0 15,-6-2 72-15,3 2 8 0,6-5 3 0,-3 5 0 16,0-2-21-16,3-3-4 0,0 0-1 0,0 0 0 16,0 0-21-16,0 0-5 0,0 0-1 0,0 0 0 15,0 0 0-15,0 0 0 0,0 0 0 0,3-3 0 0,3-2-2 0,3-3-1 16,-3 3 0-16,0-6 0 0,-4 3-7 0,7-5-2 15,3 3 0-15,-3-1 0 0,3 0 0 0,-6 1 0 16,0-1 0-16,3 3 0 0,3 0-8 0,-6 0-2 16,0 3 0-16,0 2 0 0,-6 3-8 0,6-5 0 0,6 5 0 0,-6 0 8 15,-6 0-8-15,6 0 12 0,2 5-12 0,1 1 12 16,-3-1 0-16,0 3 1 0,0 0 0 0,3 0 0 16,0 0 2-16,0 2 0 0,-9-4 0 0,6 2 0 15,3 0-15-15,0 2 9 0,-3-2-9 0,0 0 8 0,0 0-8 16,6 0 0-16,-3 0 0 0,-1-3 0 31,-8-5-40-31,15 5-9 0,3-2-3 0</inkml:trace>
  <inkml:trace contextRef="#ctx0" brushRef="#br0" timeOffset="40168.0957">8821 4307 1602 0,'-6'3'35'0,"6"-3"7"0,0 0 2 0,0 0 1 0,-5 0-36 0,-1 3-9 16,3-1 0-16,3-2 0 0,0 0 68 0,0 0 11 15,0 0 2-15,0 0 1 0,0 0-31 0,0 0-7 16,0 0 0-16,0 0-1 0,0 0-11 0,6 0-1 16,-1-2-1-16,1-1 0 0,3 0-4 0,3 1-1 0,-3-4 0 0,3 1 0 15,-3 0 3-15,3 2 0 0,0-2 0 0,3 2 0 16,3 1-10-16,-4-1-2 0,1 0 0 0,0 1 0 15,3 2-8-15,-3 0-8 0,3 2 9 0,0-2-9 0,3 3 0 16,-4-3 0-16,-2 0 0 0,3 0 0 0,0 3 0 16,-3-3 0-16,3-3 0 0,-6 3-10 15,3 0-14-15,-4-3-4 0,1 3 0 16,-3 0 0-16,0 0-34 0,-3 0-7 0,0-2-2 0,-6 2-570 31,0 0-115-31</inkml:trace>
  <inkml:trace contextRef="#ctx0" brushRef="#br0" timeOffset="40430.5621">8851 4511 1792 0,'0'0'40'0,"0"0"8"0,0 0 1 0,6 0 1 0,0 0-40 0,0-2-10 0,3 2 0 16,3-3 0-16,0-2 60 0,0 2 9 0,3-2 3 0,2 2 0 31,4-2-36-31,-3-1-8 0,3 1 0 0,0 0-1 16,0 0-19-16,2 2-8 0,-2-5 0 0,0 5 8 16,3 1-8-16,-3-1 0 0,0-2 0 0,-1 5 0 0,1-3-13 0,-3 0-5 15,3 1-1-15,0-1-609 16,-3 0-123-16</inkml:trace>
  <inkml:trace contextRef="#ctx0" brushRef="#br0" timeOffset="40899.9849">9845 4027 1825 0,'0'0'40'0,"0"0"8"0,0 0 1 0,-6 0 3 0,-3-3-41 0,4 1-11 0,-1 2 0 0,-3-3 0 16,3 3 68-16,0 0 11 0,-3 0 2 0,3 3 1 31,0-1-35-31,0 4-7 0,-3-1-2 0,3 3 0 16,0 0-26-16,-3 5-4 0,0 0-8 0,3 3 11 15,-3 5-11-15,3 3 0 0,0 0 0 0,3 0 8 16,0 0-8-16,1-1 0 0,-1 1 0 0,3 3 8 0,0-4 6 0,3-1 1 16,2-1 0-16,4-3 0 0,-3 1-6 0,6-1-1 15,-3-4 0-15,3-1 0 0,3-3 2 0,-3-2 0 16,3 0 0-16,0 0 0 0,3-8 6 0,-1 0 0 0,-2 0 1 0,6-5 0 16,-3-3 5-16,3 0 1 0,0-5 0 0,-1 0 0 15,1-3-1-15,-3-3 0 0,0 1 0 0,-3-4 0 16,-3 1-10-16,0-3-1 0,-3 1-1 0,-3-1 0 31,-3-5 1-31,-6 2 0 0,0 1 0 0,-3 2 0 16,0 0-3-16,-6 3-8 0,-3 3 12 0,0-4-4 0,-3 6-8 0,3 1 0 15,-3 4-12-15,1 3 12 16,2 0-34-16,-3 3 1 0,0 2 0 0,3 1-751 16,-3 4-151-16</inkml:trace>
  <inkml:trace contextRef="#ctx0" brushRef="#br0" timeOffset="55928.4326">5836 5741 1146 0,'-6'-13'32'0,"6"8"8"0,3 0-32 0,-3-3-8 0,0-3 0 0,0 1 0 0,3-1 26 0,-3 0 4 31,3-2 1-31,-6 3 0 0,3-1 25 0,0 3 6 0,0-3 1 0,0 4 0 0,0-1 0 16,0 0 0 0,0 0 0-16,0 2 0 0,0 6-13 0,0 0-2 0,0 0-1 0,3-5 0 15,-3 5-23-15,0 0-5 0,0 0-1 0,0 0 0 16,3 5-18-16,0 3 10 0,0 3-10 0,-6 0 8 16,3 2-8-16,0 0 8 0,-3 6-8 0,0-4 8 15,0 4 2-15,0 2 0 0,0 3 0 0,3 0 0 0,-3 5-1 0,-3 3 0 16,3 2 0-16,0 3 0 15,3 0-9-15,0 5 8 0,-6 3-8 0,3 0 8 0,0 0 2 0,0 0 0 16,-3 3 0-16,3 2 0 0,0 0-10 0,-3 3 0 16,0 3 0-16,3-3-11 0,0 0 11 0,-3 2 0 15,1 1 0-15,-1 2 0 0,-3 3 0 0,6-3 0 16,-3 3 0-16,-3 0 0 0,3-3 0 0,0 3 8 0,0 0-8 16,3-14 11-16,0 4 0 0,0 2 0 15,0 0 0-15,3-1 0 16,0 1 5-16,0 0 2 0,3 3 0 0,0 18 0 15,0-3-10-15,-3-5-8 0,3-2 12 0,-3-3-12 16,-3-3 0-16,3 0 0 0,0-2 0 0,0 2 0 16,0-2 8-16,-3-1-8 0,3 1 0 0,-3-3 0 0,0-3 8 0,3 3-8 15,-6 0 0-15,3 0 0 0,3 0 8 0,-3-1-8 16,0-1 0-16,0-4 0 0,0 4 0 0,3-1 0 16,0-2 0-16,0-1 0 0,0 1 9 0,0-3-9 0,0 0 0 15,3-3 9-15,-3 0-9 0,0-2 12 0,3 2-12 0,0-5 12 16,0 1-3-16,0-1 0 0,-3-3 0 0,3 0 0 15,0-2-1-15,3-3 0 0,-3 0 0 0,0-2 0 16,0-3 1-16,0-6 0 0,0 3 0 0,3-7 0 16,-3-1 0-16,0-3 0 0,3 1 0 0,-3-3 0 15,3-3-9-15,-3 0 10 0,3-2-10 0,0 0 10 0,2-3-10 0,-2 0-9 16,0 0 9-16,3-3-13 16,3 0-16-16,-3 1-3 0,0-4-1 0,0 1-646 31,6 3-129-31</inkml:trace>
  <inkml:trace contextRef="#ctx0" brushRef="#br0" timeOffset="56501.5659">5845 5493 1825 0,'0'0'40'0,"0"0"8"0,0 0 1 0,0 0 3 0,0 0-41 0,0 5-11 0,3 3 0 0,0-3 0 16,3 1 34-16,-3-1 5 0,3 3 1 0,3-6 0 15,-3 4-4-15,2-4 0 0,7 1 0 0,0 0 0 32,3-1-28-32,3-2-8 0,0 3 0 0,6 0 0 15,-4-1-152-15,1 1-31 0,0 2-6 0</inkml:trace>
  <inkml:trace contextRef="#ctx0" brushRef="#br0" timeOffset="57944.4216">10893 5390 1249 0,'-3'-3'27'0,"3"3"5"0,0 0 2 0,0 0 2 0,0 0-28 0,0 0-8 0,0 0 0 0,12 0 0 15,0 0 36-15,0 0 5 0,0 0 2 0,3 0 0 16,-3 0-7-16,5 0 0 0,-2-3-1 0,0 1 0 16,3-1-11-16,3 3-1 0,-3-3-1 0,0 1 0 15,-1 4-22-15,4-2 8 16,0 0-8-16,0 0 0 0,0 0 8 0,-3-2-8 16,-1 2 8-16,1 2-8 0,0 1 0 0,0 2 0 15,-3-2 0-15,0 2 0 0,3-2 0 0,-3 2 0 16,-4 3 8-16,1-3-8 0,0 3 13 0,0 0-1 15,-3 3-1-15,0 2 0 0,-3 0 4 0,3 3 1 16,-3 0 0-16,0 0 0 0,-3 0-6 0,3 2-1 16,-3 1 0-16,3 2 0 0,-3-2-9 0,0 2 8 0,0-3-8 0,0 6 8 15,0-3-8-15,0 0 0 0,-3 1 0 0,3 1 8 16,0 6-8-16,0 1 12 0,-1 1-12 0,-2 4 12 16,3-1-2-16,-3 0 0 0,0 4 0 0,0-1 0 15,0 0 2-15,-3 0 0 0,3 0 0 0,0 2 0 0,-2 1 0 0,-1 0 0 16,0 2 0-16,0 0 0 0,0 3 3 0,0 0 1 15,0-2 0-15,0-1 0 0,0 0-4 0,0 1-1 16,-3-1 0-16,3 6 0 0,3-1-11 0,-3 6 12 0,0-3-12 16,0-2 12-16,0 2-12 0,0 1 0 0,0-1 0 0,3 0 0 15,-3 0 0-15,0 1 10 0,3-1-10 0,-3 3 10 16,0-3-10-16,3 3 8 0,0-5-8 0,0 5 8 16,0-3 4-16,0 0 0 0,0 3 0 0,0-3 0 31,3 1-12-31,0-1 12 0,-3-5-12 0,3 0 12 15,-3 0-4-15,3 0-8 0,0 2 12 0,0-2-4 0,-3 0-8 0,3 0 0 16,0-2 0-16,0 2 0 0,-3-3 0 0,3 0 0 16,-3-2 0-16,3 0 0 0,0 2 0 0,0 3 8 15,0-3-8-15,0 3 0 0,0 0 0 0,0-13 0 16,3 3 0-16,-3-4 0 0,0 4 0 0,0-4 8 0,-1 4-8 0,1-3 0 16,0-1 0-16,0 14 0 0,3-5 0 0,0 0 0 15,-3-6 0-15,0-2 0 0,0 0 0 0,3-6 0 16,-3 0 0-16,0-2 8 0,0 0-8 0,3 0 0 15,-3-6 0-15,0 1 8 0,0-3-8 0,-3 0 0 16,3-6 11-16,0 1-3 0,-3-1-8 0,0 1 12 0,0-6-4 16,0 3 0-16,-3-2-8 0,0-1 12 0,-3-3 5 0,0 4 1 31,-3-4 0-31,0 4 0 0,-3-4 6 0,0 4 0 16,-2-4 1-16,-4 1 0 0,0 2 3 0,-3-2 0 0,-3 2 0 0,3 0 0 15,1 3-15-15,-4 0-2 0,3 0-1 0,-3 3 0 16,3-1-22-16,0 1-5 0,1 0-1 0,-1-1-726 15,3 1-146-15</inkml:trace>
  <inkml:trace contextRef="#ctx0" brushRef="#br0" timeOffset="74293.8393">6568 8570 1789 0,'0'0'39'0,"-3"-5"8"0,-3-1 1 0,0 1 4 0,0 0-42 0,0-1-10 16,0 4 0-16,-3-1 0 0,1-2 45 0,-1 2 7 16,3 3 2-1,-6-2 0-15,3 2-19 0,0 0-4 0,-3 0-1 0,3 0 0 16,0 2 4-16,0 1 1 0,3 2 0 0,-3 0 0 16,0 6-15-16,0 0-4 0,-2 4 0 0,2 1 0 15,0 3-16-15,0 5 0 0,0 2 0 0,0 3 0 16,0 0 0-16,6 3 0 0,-3 0 0 0,3 0 0 15,0-1 0-15,3 1-12 0,3 0 3 0,3 0 1 16,-3-1 8-16,6-2 0 0,0 3-9 0,3-5 9 0,0-4 0 0,3 1 0 0,2 0-9 0,1-8 9 16,3-5 0-16,0-4 0 0,0-1 0 15,3-4 0-15,-4-7 0 0,4-5 0 16,0-6 0-16,0-3 0 0,0-2 12 0,-3 0-1 0,2-3 0 16,-2-2 0-16,3-4 21 0,-6 1 5 0,-3 0 1 0,0 0 0 15,-3 0 6-15,-4-3 2 0,-2 3 0 0,-6-3 0 31,-3 1-3-31,-3 2-1 0,1-3 0 0,-10 3 0 0,-3 0-10 16,0 2-1-16,3 1-1 0,-3 5 0 0,0 2-2 0,-3 3 0 16,-2 0 0-16,5 6 0 15,0-1-9-15,-3 6-3 0,0-1 0 0,3 6 0 0,-2 3-16 0,2 2-19 16,0 3 4-16,0 3 1 16,0-3-121-16,0 2-24 0,3 1-5 0,1 5-978 15</inkml:trace>
  <inkml:trace contextRef="#ctx0" brushRef="#br0" timeOffset="77225.9479">5657 10115 1522 0,'0'0'33'0,"0"0"7"0,0 0 2 0,0 0 2 0,0 0-36 0,0 0-8 0,0 0 0 0,0 0 0 16,0 0 69-16,0 0 12 0,0 0 3 0,0 0 0 0,0 0-23 0,0 0-4 16,6 3-1-16,-3 2 0 0,-3-5-22 0,6 0-5 15,-6 0-1-15,6 3 0 0,3-3-6 0,3 0-2 16,-3 0 0-16,3 0 0 0,0 0-20 0,3 0 9 0,2-3-9 16,-2 0 0-16,0 3 16 0,-3-2-3 15,6-1-1-15,-6 3 0 0,3 0-12 0,0-3 0 16,-3 3 0-1,2 3 0 1,-2-3-35-16,0 0-3 0,0 0-1 0,-3 0 0 0,-9 0-130 0,9 3-27 0,-9-3-4 16</inkml:trace>
  <inkml:trace contextRef="#ctx0" brushRef="#br0" timeOffset="77498.5433">5684 10274 1602 0,'0'0'35'0,"0"0"7"0,0 0 2 0,0 0 1 0,6 2-36 0,0 1-9 15,-6-3 0-15,9 0 0 0,-3 3 52 0,0-1 8 0,3 1 1 16,0-3 1-16,3 3-26 0,0-3-4 15,2 0-2-15,-2 0 0 0,6 0-13 0,3-3-2 16,-3 3-1-16,3-3 0 0,0 3-5 0,-4-2-1 0,1-1 0 0,3 3 0 31,-3-3-46-31,0 1-10 0,-3 2-1 0</inkml:trace>
  <inkml:trace contextRef="#ctx0" brushRef="#br0" timeOffset="78677.5371">6440 9459 1018 0,'0'0'22'0,"0"0"5"0,0 0 1 0,0 0 1 0,0 0-29 16,3-5 0-16,-3 5 0 0,0-6 0 0,0 6 59 0,3-5 5 15,3 0 2-15,-3-1 0 0,-3 6-13 0,0 0-2 16,3-2-1-16,3-1 0 0,-6 3-9 0,0 0-1 16,0 0-1-16,0 0 0 0,3 3-12 15,-3-3-3-15,6 5 0 0,0 3 0 0,0 0-8 0,-6 3-1 0,0-4-1 0,0 7 0 16,-3 2-2-16,3 2-1 0,-3-5 0 0,-3 1 0 16,0 1-11-16,-3 1 8 0,3 0-8 15,-3 3 8-15,0-3-8 0,0 5 12 0,-3-5-12 0,3 2 12 16,1 1-12-16,-1-3 12 0,-3-1-12 0,3 1 12 15,0 0-4-15,3 3 0 0,0-6 0 0,-3 0 0 16,3 0-8-16,0 1 8 0,3-1-8 0,0 0 8 0,-3 0-8 0,3-2 0 16,3-1 0-16,3 1 0 0,-3 0 0 0,3-1 0 15,-3-10 0-15,3 11 0 0,3-3 0 0,-3 2 0 16,-3-10 0-16,0 0 8 0,6 11-8 0,-6-11 0 16,3 8 0-16,-3-8 8 15,0 0-33-15,0 0-7 0,0 0-2 0</inkml:trace>
  <inkml:trace contextRef="#ctx0" brushRef="#br0" timeOffset="80077.1062">6357 10369 1335 0,'0'0'29'0,"0"0"7"0,0 0 0 0,0 0 2 0,0 0-30 0,0 0-8 0,0 0 0 0,0 0 0 32,0 0 70-32,0 0 13 0,0 0 2 0,0 0 1 15,0 0-2-15,0 0 0 0,0 0 0 0,0 0 0 16,0 0-40-16,0 0-8 0,0 0-1 0,0 0-1 0,6 5-22 15,-3 1-12-15,3 2 12 0,0-1-12 0,0 4 13 0,0 0-4 16,2 2-1-16,1 3 0 0,6 5-8 16,-3 0 0-16,-3-5 0 0,3 2 8 15,0 1-8-15,0 0 0 0,-3-1 0 0,3-2 0 0,-3 0 0 0,-3 0 0 0,3-3 0 16,-4 0 0-16,1 0 0 0,0-2 0 0,0 0 0 0,0-1 0 16,0-2 0-16,-3 3 0 0,-3-11 0 15,3 8-11 1,-3-8-26-16,0 0-6 0,0 0-1 0,0 0-556 0,0 0-111 0</inkml:trace>
  <inkml:trace contextRef="#ctx0" brushRef="#br0" timeOffset="80376.9041">6637 10332 1760 0,'0'0'39'0,"0"0"8"0,0 0 1 0,0 0 1 0,0 0-39 0,-3 8-10 0,0 3 0 0,-3-4 0 16,0 4 52-16,3 0 8 0,-6 2 1 0,3 0 1 0,0 3-15 0,-3 2-3 16,0-2-1-16,0 3 0 0,0-1-10 0,3 1-1 15,-3-3-1-15,0 2 0 0,0 3-16 0,-2-2-3 16,2 0-1-16,-3-1 0 0,3-2-11 0,-3 8 0 0,0-3 9 0,3-3-9 15,0-2 0-15,0-2 0 0,3-1 0 0,0-3 0 16,0 1-8-16,3-3-7 0,-3 0-1 0,3-3 0 16,3 0-51-16,0-5-10 0,0 0-3 15,0 0-536-15,0 0-108 0</inkml:trace>
  <inkml:trace contextRef="#ctx0" brushRef="#br0" timeOffset="80646.3644">6654 10708 1191 0,'0'0'26'0,"0"0"6"0,-3 5 0 0,1 0 2 0,2 3-34 0,-3-2 0 16,3 1 0-16,-3 1 0 0,6 0 57 0,-3 0 5 15,0 0 1-15,3 0 0 0,-1 0 0 0,1 0 0 16,0 0 0-16,0 0 0 0,3 0-23 0,-3 0-5 0,6-3-1 0,-3 0 0 16,0 1-16-16,0-1-3 0,-3 0-1 0,3 1 0 15,0-1-14-15,0-3-16 0,3 1 3 0,-3 0-519 16,-6-3-103-16</inkml:trace>
  <inkml:trace contextRef="#ctx0" brushRef="#br0" timeOffset="80862.1999">6726 10578 2138 0,'0'0'47'0,"0"0"9"0,0 0 3 0,0 0 1 16,-3 8-48-16,3-3-12 0,0-5 0 0,0 0 0 0,-3 6 0 15,3-6 8-15,0 0-8 0,0 0 0 16,0 0-82-16,0 0-22 0,0 0-5 0</inkml:trace>
  <inkml:trace contextRef="#ctx0" brushRef="#br0" timeOffset="81431.1496">6443 10194 1310 0,'0'0'37'0,"-3"3"8"0,-3 0-36 0,3 2-9 31,-3-2 0-31,0 2 0 0,0-2 54 0,0 2 9 0,0 0 1 0,1-2 1 16,-1 2 21-16,3 0 4 0,-3 1 1 0,6-6 0 16,0 0-29-16,0 0-6 0,0 0 0 0,0 0-1 15,0 0-21-15,0 0-4 0,0 0-1 0,0 0 0 16,6 2-3-16,3-4-1 0,2-1 0 0,-2-2 0 16,3-1-7-16,0-1-2 0,0 1 0 0,0-2 0 15,0-2-8-15,0 4-8 0,3-4 12 0,-3 2-12 0,-1 0 0 0,1 3 0 16,0-1 0-16,-3 1 0 0,3 0 0 0,-3-1 0 15,-3 6 0-15,-6 0 0 0,0 0 0 0,12-2 0 16,-12 2 0-16,0 0 0 0,0 0 0 0,9 5 0 16,-9-5 0-16,9 8 0 0,-9-8 9 0,6 11-9 15,0-3 0-15,-6-8 9 0,3 10-9 0,3-2 8 0,-6-8-8 0,3 11 8 32,3-3-8-32,-6-8 0 0,3 10 0 0,-3-10-11 15,8 8-129-15,1 0-27 0,-9-8-5 0</inkml:trace>
  <inkml:trace contextRef="#ctx0" brushRef="#br0" timeOffset="81997.7134">7047 10702 1537 0,'0'0'33'0,"0"0"7"0,0 0 2 0,0 0 2 0,0 0-35 0,0 0-9 15,-3-5 0-15,3 5 0 0,0-8 76 0,0 8 12 0,-3-5 4 16,3 5 0-1,-3-5-33-15,3 5-7 0,0 0 0 0,0 0-1 16,0 0-26-16,0 0-5 0,0 0 0 0,0 0-1 16,0 0-19-16,0 0 0 0,0 0 0 0,3 8 0 15,0-3 0-15,-3-5 0 0,3 5 0 0,0 0 10 16,-3 1-10-16,3-4 0 0,-3-2 9 0,0 0-9 0,3 6 8 0,-3-6-8 16,9 5 8-16,-9-5-8 0,0 0 10 0,9-3-2 15,-3 1-8-15,0-1 12 0,0 0 1 0,-3-2 0 0,0 0 0 16,0-1 0-16,0 1 0 0,0 0 0 15,-6-3 0-15,3 3 0 0,-3 2 5 0,0-2 1 0,-3-1 0 0,0 4 0 16,3-1-4-16,0 3-1 0,-3-3 0 0,0 6 0 16,-3-3-14-16,3 3 11 0,0-3-11 0,3 2 10 15,-3 4-10-15,0-4 0 0,6-2 0 0,0 0 0 32,0 0 0-32,0 0-17 0,0 0 4 0,0 0 1 0,0 0 12 0,0 0 16 15,0 0-3-15,0 0-1 0,0 0-12 0,0 0 8 16,12 0-8-16,-12 0 0 0,0 0 21 0,0 0-1 15,6-2-1-15,-6 2 0 0,0 0-19 0,0 0 10 16,0 0-10-16,0 0 8 0,0 0-22 0,0 0-5 16,0 0-1-16,0 0-1072 15</inkml:trace>
  <inkml:trace contextRef="#ctx0" brushRef="#br0" timeOffset="83198.5136">7351 10332 1314 0,'0'0'28'0,"0"0"7"0,-3-3 1 0,-3-2 1 0,0 5-29 0,3-3-8 0,3 1 0 0,0 2 0 0,0 0 105 0,-6-8 20 16,3 3 4-16,3 5 1 0,0-3-35 0,0 3-7 15,0-5-2-15,0 5 0 0,0-6-35 0,0 6-7 16,0 0-2-16,0-5 0 0,0 2-27 0,0 3-6 16,6-5-1-16,-6 5 0 0,0 0-8 0,6-3 0 15,6 1 0-15,-3-1 0 0,0 3 0 0,0-3 0 16,0 3 0-16,3 0 0 16,0 0 0-16,-1 3 0 0,1 0 0 0,0-1 0 15,3 1 0-15,3-3 0 0,-6 5-9 0,-3-2 9 16,0 0 0-16,3 2 0 0,0 0 0 0,-1 1 0 15,-2 1 0-15,-3 1 0 0,3 0 0 0,-3 0 0 16,-3 3 0-16,0-1-12 0,3 4 12 0,-3-4-10 16,-6 3 10-16,0 3 0 0,0 0 0 0,-3 0 0 15,3 0 0-15,-3 3 0 0,-3-4 0 0,3 1 0 0,-2 0 0 0,-1-3 0 16,-3 3-10-16,3-3 10 0,-3 1 0 0,3-4 0 16,-3 4 0-16,0-1 0 0,0-3 0 0,0 1 0 0,3-1 0 0,0 1 0 15,-2 0 0-15,5-3 8 0,-6 0-8 0,6-1 0 16,0 1 0-16,0 0 0 0,0-2 0 0,0 2 0 15,3-3 12-15,0 0 0 0,0-2 0 0,3-3 0 16,0 0-12-16,0 0 0 0,0 0 0 0,3 5 0 16,-3-5 8-16,9 5 3 0,0-2 0 0,0 0 0 0,-3-1 5 0,6-2 0 15,-1-2 1-15,4 2 0 0,-3-3-7 0,3 3-2 16,0 0 0-16,0-3 0 0,0 3-8 0,3-2 0 16,-6-1 0-16,5 3 0 0,-5 0 0 0,3 0 0 15,-3-3-12-15,0 1 12 31,-3 2-52-31,3-3-2 0,-3 1-1 0,-9 2-620 0,0 0-124 0</inkml:trace>
  <inkml:trace contextRef="#ctx0" brushRef="#br0" timeOffset="83445.5472">7396 10573 1650 0,'0'0'47'0,"0"0"9"0,0 0-44 0,9 0-12 0,-1-3 0 0,4 3 0 15,-3-3 41-15,-3 3 7 0,3 0 0 0,3-2 1 32,0 2-4-32,3 0-1 0,-3 0 0 0,0 0 0 15,6 0-24-15,-7 2-4 0,4-2-2 0,-3 0 0 0,6 3-14 0,-6-3 0 16,3 3 0-16,-3-3-589 15,-3 2-111-15</inkml:trace>
  <inkml:trace contextRef="#ctx0" brushRef="#br0" timeOffset="83693.0368">7771 10734 1605 0,'-12'11'45'0,"6"-6"11"15,6 3-45-15,-6 3-11 0,-3-1 0 0,3 3 0 16,0 1 64-16,0-1 10 0,-3-3 2 0,3 1 1 0,0 2 10 0,0 0 1 16,6 1 1-16,-3-4 0 0,-3 1-43 0,6-1-9 15,6 1-1-15,-3 0-1 0,-3-3-19 0,3 2-3 0,3-5-1 0,0 1 0 16,3-4-12-16,-9-2 0 0,0 0 8 0,9 0-8 31,6 0-38-31,-6 0-10 0,0-2-3 0,-3-1-606 0,3-2-122 0</inkml:trace>
  <inkml:trace contextRef="#ctx0" brushRef="#br0" timeOffset="83845.4757">7696 10610 1605 0,'9'0'45'0,"-9"0"11"0,0 0-45 0,0 0-11 0,0 0 0 0,3 2 0 16,3-2 19-16,-6 0 1 0,0 0 1 0,6 0 0 15,0 3-65-15,0 0-14 0,0-3-2 0,0 2-601 16</inkml:trace>
  <inkml:trace contextRef="#ctx0" brushRef="#br0" timeOffset="84061.3181">7830 10848 1584 0,'0'0'35'0,"0"0"7"0,0 0 2 0,0 0 0 0,0 0-36 0,0 0-8 0,0 0 0 0,0 0 0 15,6 5 57-15,0 1 10 0,-6-6 1 0,9 2 1 16,0-2-36-16,0 0-7 0,0 0-2 0,0 0 0 0,0 0-24 0,0 0 0 16,3 0 0-16,-1 0 0 15,-5 0-42-15,6 0-14 0,0 0-2 0,-3 0-736 16</inkml:trace>
  <inkml:trace contextRef="#ctx0" brushRef="#br0" timeOffset="84230.0972">8107 10769 1825 0,'0'0'40'0,"-3"5"8"0,-3 3 1 0,3 2 3 0,3-2-41 15,0 6-11-15,-6-1 0 0,3 0 0 0,0 0 82 0,-3 3 14 16,0 0 4-16,0 0 0 0,0 0-52 0,3-3-9 15,3 0-3-15,0-2 0 0,-3-1-36 0,3-4 0 16,6 2 0-16,-6-8-686 16,0 0-133-16</inkml:trace>
  <inkml:trace contextRef="#ctx0" brushRef="#br0" timeOffset="84914.1963">7413 10022 1414 0,'0'0'31'0,"0"0"6"0,-2 3 2 0,2-3 1 0,0 0-32 0,-6 5-8 15,0-2 0-15,3 2 0 0,-3 1 87 0,6-6 15 31,0 0 3-31,-3 5 1 0,0 0-38 0,3-5-7 0,0 0-1 0,0 0-1 16,0 0-16-16,0 0-3 0,0 0-1 0,0 0 0 16,9-2-2-16,-3-1 0 0,3 0 0 0,-1 1 0 15,4-4-3-15,0 1-1 0,-3 0 0 0,0-1 0 16,3-2-7-16,0 1-2 0,-3-1 0 0,0 0 0 16,3-3-24-16,-3 3 0 0,3-2 8 0,-4 2-8 15,1 0 0-15,0 2 0 0,-3 1 0 0,3 2 8 0,-3 1-8 0,0 2 8 16,3 2-8-16,-3-2 8 0,0 0-8 0,-6 0 0 15,3 8 0-15,6 0 0 0,0 0 0 0,-6 3 0 16,3-1 0-16,0 1 0 0,3 2 0 0,-3 0 0 0,0 1 0 16,-1-1 0-16,-2-2 8 0,0 2-8 0,3-3 0 0,-3 1 8 15,3 0-8-15,-3-1 0 0,6-2 9 0,-3-3-9 32,3 3-24-32,0-2-10 0,0-4-2 0,0 1-1056 15</inkml:trace>
  <inkml:trace contextRef="#ctx0" brushRef="#br0" timeOffset="128962.5572">6586 5659 982 0,'0'0'21'0,"0"-5"5"0,0-5 1 0,3 2 1 0,-3 2-28 0,0-2 0 0,3 3 0 0,-3-3 0 16,3 3 96-16,-3 0 12 0,0 5 4 0,0 0 0 0,0-6-16 16,0 6-2-16,0 0-1 0,0 0 0 0,0 0-29 15,0 0-5-15,0 0-2 0,0 0 0 0,0 0-25 0,0 3-6 16,-3 5-1-16,3 0 0 0,0 2-7 0,-3 4-2 15,3 2 0-15,-3 2 0 0,3 1-7 0,0 4-1 16,-3 4-8-16,0-1 12 0,0 3-12 0,3 0 0 16,-3 6 8-16,0-1-8 0,3 1 0 0,-3 4 9 15,0-2-9-15,3 0 8 0,0-2-8 0,0 2 0 0,0-3 9 0,0 3-9 16,-3-2 8-16,3 4-8 0,0 4 8 0,0-1-8 31,-3-2 11-31,3 2-3 0,0-2 0 0,0-3 0 16,0 0-8-16,0 3 0 0,0-3 0 0,0 2 0 15,0 6 0-15,0-2 0 0,0-6 0 0,0 0 0 0,0 2 12 0,0-2-4 0,0 3 0 0,0-3 0 0,0-2 4 32,0-1 0-32,0-2 0 0,0-1 0 0,0 4-1 0,0-3 0 15,3-6 0-15,0 6 0 0,-3 0 0 0,0-1 0 16,0-2 0-16,0 0 0 0,0-2-11 0,0-1 12 16,0 1-12-16,0-1 12 0,0-2-12 0,3 3 0 0,-3-4 0 0,-3 1 8 15,3 3-8-15,0-4 0 0,0 1 0 0,3 0 8 16,0 0-8-16,0 0 0 0,-3 2 0 0,0-2 0 15,0-3 0-15,3-2 0 0,-3 2 0 0,3-3 0 0,0 4 0 16,0-1 0-16,0-5 0 0,0 2 0 0,0 1 0 16,0-3 0-16,-3 2 0 0,3-2 0 0,-3 2 0 0,3-2 0 15,-3 0 0-15,0 0 0 0,0-3 0 0,0 3 0 16,0-3 0-16,0 1 0 0,0-1 0 0,0-3 0 16,3 1 0-16,-3 0 0 0,-3-3 8 0,3 2-8 31,0-2 8-31,-3 0-8 0,3 0 0 0,-3-3 0 0,3 1 0 0,0-6 0 31,0 0-90-31,0 0-10 0,0 0-3 0</inkml:trace>
  <inkml:trace contextRef="#ctx0" brushRef="#br0" timeOffset="130793.5836">7678 8861 1515 0,'0'0'33'0,"0"0"7"0,0 0 2 0,-3 5 1 0,0 0-35 0,0 1-8 16,3 2 0-16,-2 0 0 0,2-8 19 0,0 5 1 15,0-5 1-15,0 8 0 0,2-3-6 0,-2 3-2 16,3-3 0-16,-3-5 0 0,6 8 10 0,-3-2 1 16,3-1 1-16,3-2 0 0,0 2 2 0,0-2 0 15,3 2 0-15,0-3 0 16,0 1-4-16,3 0-1 0,3 2 0 0,-1-2 0 15,4-1-11-15,-3 1-3 0,6 2 0 0,-3-2 0 16,3 0-8-16,-1-1 0 0,-2 1 0 0,0-1 8 16,0 1-8-16,3 0 0 0,0-3 0 0,-1 2 0 15,7-2 0-15,-3 0 0 0,6 0 0 0,-1 0 0 16,4 0 0-16,3 0 0 0,0 0 0 0,-4 0 0 16,1 0 0-16,-3 0 0 0,2-2 0 0,1-1 0 0,0 0 0 0,6 3 0 15,-1-2 10-15,7-1-10 0,-4 3 0 0,4 0 0 16,-3 0 0-16,-1 0 0 0,-2 0 0 0,3-2 0 0,-1 2 0 0,1 2 0 15,3-2 8-15,2 3-8 0,1-1 0 0,-4 1 0 16,1-3 21-16,0 3-2 0,-7-3-1 0,7 0 0 16,-3 0-29-16,2 0-5 0,1 2-2 0,0-2 0 15,2 0 18-15,-2 0 0 0,-4 0 0 0,-2 0 0 16,0 0 16-16,-1 0 0 0,-2 0 0 0,3 0 0 0,-1 0-16 16,1 0-10-16,-3 0 2 0,2 3 0 0,1-3 8 15,-6 3 16-15,0-3-4 0,-7 0-1 0,4-3 5 0,-3 3 0 16,0-3 1-16,-1 1 0 0,1-1-17 0,0 0 10 15,0 1-10-15,-4-1 8 0,1-2 0 0,0 2 0 32,0 1 0-32,-3-1 0 0,-3-2-8 0,-4 5 0 0,1-3 0 0,-3 0 0 15,-3 1 18-15,0 2 2 0,-3 0 0 0,-3 0 0 16,0 0-20-16,-6 0-12 0,0 0 1 0,0 0 1 16,0 0-59-16,9 5-12 0,-9-5-3 15,6 3-800-15</inkml:trace>
  <inkml:trace contextRef="#ctx0" brushRef="#br0" timeOffset="133832.564">12369 8911 1411 0,'0'0'31'0,"0"0"6"0,0 0 2 0,0 0 1 0,0 0-32 0,0 0-8 16,0 0 0-16,0 0 0 0,0 0 16 0,0 0 3 16,0 0 0-16,0 0 0 0,3 5 2 0,0 3 1 15,0 0 0-15,0 3 0 0,-3-3-10 0,3 5-3 16,3 3 0-16,-3 2 0 0,0 4 12 0,0-1 3 15,3-3 0-15,0 1 0 0,-3 2-16 0,0-2-8 0,0 2 8 0,3-3-8 16,0-2 0-16,-3 0 8 0,-3-3-8 0,6 0 0 16,-3-5 0-16,0 3 0 0,-3-6 0 15,3 3 0-15,-3-8 8 0,3 5-8 0,-3-5 8 0,0 0-8 16,0 0 23-16,0 0 0 0,0 0 0 0,0 0 0 16,0-7 1-16,-3-1 0 0,3 0 0 0,0-3 0 0,3-5-15 0,-6 3-9 31,0 0 12-31,0-3-12 0,3-3 0 0,0 1 0 0,-3-6 0 0,3 6 0 15,0-1 8-15,0 3-8 0,0 3 0 0,3 0 0 16,-3-1 0-16,3 4 0 0,0-1 0 0,0 1 0 16,3 2 0-16,0 0 0 0,0 0 0 0,0 0 0 15,3 0 0-15,-1 3 0 0,1-3 0 0,0 5 0 16,0-2 0-16,3 0-9 0,-3 2 9 0,3 0 0 16,0 1-8-16,-3-1 8 0,3 0-8 0,0 3 8 0,3 0 0 0,-4 0-8 15,1 0 8-15,-12 0 0 0,12 0-13 0,0 3 2 16,0 2 1-16,-12-5 0 0,0 0 2 0,12 6 0 15,0 1 0-15,-3-1 0 0,0 2 8 0,-6-3-8 16,3 3 8-16,-3 0-8 0,0-3 8 0,0 3 0 16,-3 3 0-16,0-3 0 0,0 0 0 0,-3-3 0 0,0 3 0 15,0 0 0 1,-3 0 0-16,6 2 8 0,0 1-8 0,-3-1 0 16,-3-2 11-16,3 0-3 0,3 3 0 0,0-1 0 15,-3 1-8-15,3 0 0 0,0-3 0 0,3 2 0 0,0-2 0 16,-3 0 0-16,3 0 0 0,3 0 0 0,3 0 0 15,-3-3 0-15,-6-5-9 0,9 5 9 0,-1 1 0 0,1-6 0 16,0 0-8-16,-9 0 8 0,9-3 0 0,3 0 0 16,-3 1 0-16,0-4 0 0,-3-1 12 0,0 1 0 15,-3-2 0-15,3 0 0 0,-3 0 13 0,3 0 3 0,-6-2 0 16,0-1 0-16,-3 6 8 0,0-6 1 0,0 1 1 0,-6-1 0 16,0 3-17-16,0-2-3 0,3 2-1 0,-3 0 0 15,0 3-17-15,3-3-11 0,0 0 2 0,-3 0 0 16,3 2-112-1,3 1-23-15,3-3-4 0,3 0-648 0</inkml:trace>
  <inkml:trace contextRef="#ctx0" brushRef="#br0" timeOffset="134248.5416">12989 8956 1186 0,'-6'16'33'0,"6"-5"9"0,0-1-34 0,-3 3-8 0,0 6 0 0,0-3 0 15,3 5 70-15,-3 0 12 0,3-2 2 0,0 2 1 16,0 0-25-16,0-2-4 0,3-6-2 0,3 0 0 16,-6 0-36-16,6-2-7 0,0-1-2 0,3-4 0 0,-1-4 8 15,1 1 2-15,3 0 0 0,-3-3 0 0,0-3 5 0,-3 0 2 16,3-2 0-16,0 0 0 0,3-3 56 0,-3 3 11 16,0-6 3-16,-3 0 0 15,3 1-113-15,0-3-23 0,-4-1-4 0,-2 4 0 0,0-1 44 0,0 1 0 0,0-1 15 0,-3 3-4 16,-3 0-11-16,3 8 8 0,0 0-8 0,3-5 8 15,-3 5-8-15,0 0 0 0,0 0 0 0,0 0 0 16,0 0 28-16,0 5 11 0,0 0 1 0,0 3 1 16,6 0-101-16,-3 3-21 0,0-3-4 15,0 0-1 1,3 2 64-16,3-2 13 0,0-2 9 0,-9-6-12 0,9 2 12 0,3 1-8 16,0-1 8-16,-3-2-8 0,3-2 8 0,0-1 11 15,-1 1-3-15,1-4 0 0,-3 1 25 0,0-3 5 16,-3 0 1-16,3-3 0 0,-3 4 21 0,-3-4 4 15,0 3 0-15,-3-3 1 0,0 1-3 0,0 2-1 16,-3 0 0-16,-3 0 0 0,-3 0-28 0,0 3-5 0,0 0-2 16,0-3 0-16,-3 2-35 0,1 4-7 0,-1-4-2 0,3 6-737 15,0 0-147-15</inkml:trace>
  <inkml:trace contextRef="#ctx0" brushRef="#br0" timeOffset="135063.8652">13697 8742 1663 0,'0'0'36'0,"0"0"8"0,-6-3 2 0,6 3 1 0,-3-5-38 0,-3-3-9 0,3 3 0 0,3 5 0 16,0-6 72-16,-3-2 12 0,6 1 2 0,-3-1 1 16,3 0-32-16,3 0-7 0,0 0 0 0,0 2-1 0,6-4-23 0,0 2-5 15,-3 0-1-15,6-3 0 0,0 3-8 0,-1 1-2 16,1-1 0-16,3 2 0 0,-3 4-8 0,0-1 0 16,-3 3 0-16,3 3 0 0,-3-1 0 0,-1 4 0 15,-2 2 0-15,0-1-11 0,-3 1-1 0,0 3-1 16,-3 0 0-16,0 2 0 0,-6 3 13 0,0 0-9 15,-3 2 9-15,0 1-8 0,-3-1 8 0,-2 1 0 0,-1-1 0 0,0-2 0 16,0 3 0-16,0-6 0 0,0 0 12 0,0 0-4 16,3 0-8-16,0-2 11 0,0 0-11 0,3-3 12 15,-3 0-12-15,9-1 0 0,0-7 0 0,0 0 0 16,0 0-15-16,6 6 2 0,-3-1 0 0,6 0 0 0,0 1-3 16,0 2-1-16,3 0 0 0,0-1 0 0,3-1 1 0,0 4 1 31,0 1 0-31,-1 2 0 15,1-5-9-15,0 3-3 0,-3 2 0 0,3 0 0 0,-6 3 9 0,3 0 2 0,-6-3 0 0,0 3 0 16,-3 2 16-16,0-4 0 0,-3 2-8 0,0-1 8 16,-3 1 11-16,0 0 5 0,-6 0 2 0,0 0 0 15,-3-3 38-15,0 3 7 0,-3-3 1 0,0 3 1 16,0-5-3-16,1-3-1 0,2 2 0 0,-3-4 0 16,0-1-19-16,3-2-4 0,0-6-1 0,0 3 0 0,0-3-29 0,3 1-8 15,0-4 0-15,3 1 0 16,-2 0-121-16,2-3-26 0,6-3-5 0</inkml:trace>
  <inkml:trace contextRef="#ctx0" brushRef="#br0" timeOffset="135833.3135">14888 8602 1490 0,'0'0'32'0,"0"0"8"0,0-6 0 0,0-2 3 0,6 3-35 0,-6 0-8 16,0 5 0-16,0 0 0 0,0 0 20 0,0 0 1 0,0 0 1 0,0 0 0 15,0 0-2-15,0 0-1 0,3 8 0 0,0 2 0 16,0 4-7-16,0 4 0 0,-1 6-1 0,1 0 0 15,0 7 17-15,0-1 4 0,3 15 1 0,-3-3 0 16,3 0-33-16,-3 1 0 0,0-4 0 0,-3-4 0 16,0 2 0-16,6-6-9 0,-6-1-1 0,3-4 0 31,-3-2 10-31,3 0 0 0,-3-6 0 0,0-2 0 0,0 0 20 0,0-6 0 16,3 1 0-16,-3-3 0 0,0-5 18 0,0 2 3 15,0-5 1-15,-3 0 0 0,0 0 6 0,3 0 0 16,-3-5 1-16,3-3 0 0,0-3-13 0,3 1-4 15,-3-4 0-15,0-2 0 0,6 1-16 0,-3-4-4 16,3 0-1-16,-3 4 0 0,0-1-11 0,3 3 0 16,0-3 0-16,3 5 0 0,-3-2 0 0,3 5 0 0,-3 0 0 0,3 3 0 15,0-1 0-15,-9 6 0 0,0 0 0 0,11 0-11 16,1 0 2-16,-12 0 0 0,9 6 0 0,3-1 0 16,-3 3 0-16,0 0 0 0,-3 2 0 0,-3 1 0 15,0 2 9-15,3 0 0 0,-3-2-9 0,0 2 9 16,-3 0-12-16,3 1 3 0,0-1 0 0,0 0 0 15,0 0-124-15,0-2-25 0,3 2-5 0</inkml:trace>
  <inkml:trace contextRef="#ctx0" brushRef="#br0" timeOffset="136212.1043">15388 9094 1609 0,'0'0'35'0,"-3"-6"7"0,-3 4 2 0,0-3 2 0,3-1-37 0,-3 4-9 16,-3-6 0-16,0 5 0 0,0-5 32 0,0 3 5 16,3-1 1-16,0 1 0 0,0 5 3 0,6 0 1 15,-6 0 0-15,0 3 0 0,0-3-24 0,-2 5-5 16,5 0-1-16,0 3 0 0,-3 3-12 0,3 2 0 16,0 0 8-16,0 3-8 0,3 0 0 0,0 3 9 0,0-3-9 0,0-1 8 15,0 1-8-15,3-2 8 0,3-1-8 0,0-3 8 16,-3 1-8-16,5-3 0 0,-5 0 0 0,6-3 8 15,-3 0 0-15,3-2 0 0,0 0 0 0,0-3 0 16,6-3 7-16,-9-2 1 0,3-1 0 0,0 1 0 0,0-3 0 16,0 0 1-16,-6 0 0 0,3 3 0 0,0 0-9 0,-3-1-8 31,0 1 12-31,-3 5-12 0,0-2 10 0,0 2-10 0,0 0 8 16,0 0-8-16,0 0 11 0,0 0-3 0,0 0-8 0,0 7 12 15,2 1-12-15,1 0 9 0,0 3-9 0,0-3 8 16,3 0-24-16,-3 0-4 0,3 0-2 0,3 0 0 31,3-3-134-31,-3 0-28 0,3-2-4 0</inkml:trace>
  <inkml:trace contextRef="#ctx0" brushRef="#br0" timeOffset="136496.3987">15656 9046 1584 0,'-12'0'35'0,"6"-3"7"0,-3 1 2 0,0 2 0 0,-3-3-36 0,0 3-8 15,0 0 0-15,0 3 0 0,-3-3 76 0,3 5 14 0,4-5 2 0,-1 5 1 16,3 1-54-16,0 2-11 0,0-6-3 0,6-2 0 16,0 0-25-16,0 11 0 0,3-6-12 0,0 3 12 15,0 0-19-15,3 0 4 0,3-3 1 0,-1 3 0 16,1 0 14-16,-3 0-12 0,6 0 12 0,-3 3-12 16,0-3 12-16,0 2 0 0,0 1 0 0,-3-1 0 0,0 4 13 0,-3-4 6 31,0 3 1-31,-3-2 0 0,0 2 30 0,-3-2 6 0,-3-1 2 15,0 4 0-15,-3-4 18 0,3 1 4 0,-6-1 1 0,3-2 0 16,0-2-23-16,0 1-5 0,0 1-1 0,1-2 0 16,2-4-41-16,0-2-11 0,0 0 0 0,6 0-789 15,-6-2-160-15</inkml:trace>
  <inkml:trace contextRef="#ctx0" brushRef="#br0" timeOffset="137312.6455">16153 9067 1767 0,'0'0'39'0,"0"0"8"0,0 0 1 0,0 8 2 0,0 3-40 0,0-3-10 16,3 2 0-16,0 4 0 0,0-1 8 0,0 0 0 31,0 3 0-31,0 0 0 0,0-3-8 0,2 0 0 0,-5 0 0 0,3 1 0 15,3-1 0-15,-3 0 0 0,0-2 0 0,3-3-11 16,-3 2 19-16,0-2 3 0,-3-3 1 0,0-5 0 16,0 0 3-16,0 0 1 0,0 0 0 0,0 0 0 15,0 0 33-15,0 0 7 0,0 0 2 0,6-2 0 16,-3-3-5-16,3-3-1 0,-3 0 0 0,0-3 0 16,3-5-32-16,-3 3-6 0,0-3-2 0,3 0 0 0,0 0-12 0,0 0 8 15,0 1-8-15,-3 4 0 0,0-5 10 0,0 6-10 0,6 4 10 0,-9 6-10 16,0 0 0-16,6-5 0 0,6 5 0 0,-4 5-10 15,1 1-9-15,3 1-1 0,-6 1-1 0,3 3 0 16,3 2 2-16,-3-2 1 0,0 2 0 0,-3-2 0 16,3 2 18-16,0-3-12 0,-3-2 12 0,0 0-10 31,0 0 10-31,3-2 0 0,-6-1 0 0,-3-5 0 0,0 0 0 0,0 0 0 16,5 5 0-16,-5-5 8 0,0 0 7 0,0 0 1 15,0 0 1-15,6-5 0 0,3 0 0 0,-6-3 0 16,0-3 0-16,3-2 0 0,0 0-4 0,-3-3-1 15,3 0 0-15,0-3 0 0,0 1-12 0,0-1 0 16,-3-2 0-16,0 5 0 0,3 3 0 0,-3 2 0 16,3 1 0-16,-3 5 0 0,-3-1 0 0,0 6 0 0,0 0 0 0,6 3 0 15,-3 5-11-15,0 2 11 0,0 4-10 0,3-1 10 16,-3 3-11-16,3 2 11 0,-3-2-12 0,3 0 12 16,-1 0 0-16,1 0 0 0,-3 0 0 0,3 0 0 15,0-3-24-15,3 0 3 0,-3-5 0 0,3 2-648 16,-6-2-130-16</inkml:trace>
  <inkml:trace contextRef="#ctx0" brushRef="#br0" timeOffset="137697.8389">16846 9091 1825 0,'0'0'40'0,"-3"0"8"0,-6 0 1 0,9 0 3 0,0 0-41 0,-6 0-11 15,-9-5 0-15,7 2 0 0,5 3 68 0,-6-2 11 16,0-1 2-16,-6 6 1 0,-3-1-30 0,9 3-7 16,6 3-1-16,-3 3 0 0,-6 0-24 0,3 2-6 15,3 3-1-15,0 0 0 0,0-1-5 0,0 4 0 16,-2-1-8-16,8 1 12 0,0-6-12 0,0 3 0 16,-3-3 0-16,6-2 0 0,0 2 0 0,2-5 0 0,1 3 0 0,-3-3 0 15,3-3 0-15,3-2 0 0,0-3 0 0,-6 0 0 16,-9-3 0-16,9-2 0 0,9-1 0 0,0-2-10 15,-6-2 10-15,3 2 8 0,0-3-8 0,3 3 11 16,-3 0-11-16,-3 0 0 0,-3 3 0 0,0 0 0 16,3 2 0-16,-6 3 8 15,0 0-8-15,0 0 8 0,5-2-8 0,-5 2 0 16,0 0 0-16,0 0 0 0,0 0 0 0,0 0 0 0,6 7 0 0,0-1 0 31,-6 2-28-31,6-3-2 0,6 3 0 0,-3-5 0 16,0-1-59-16,3 1-12 0,-3-3-3 0,3-3 0 15,3 3-54-15,-3-2-11 0,0-6-3 0,-1 2-492 0</inkml:trace>
  <inkml:trace contextRef="#ctx0" brushRef="#br0" timeOffset="138034.9335">17069 9125 1512 0,'-11'-7'33'0,"11"7"7"0,-3-3 2 0,0-2 0 0,0-1-34 0,-3 1-8 16,-3 0 0-16,3 2 0 0,6 3 96 0,-9-3 16 16,0 3 4-16,-3 0 1 0,6 3-41 0,-3-3-8 15,0 5-1-15,0 1-1 0,0 2-26 0,3 0-4 16,0-1-2-16,0 1 0 0,-2 0-26 0,2 0-8 15,3 3 0-15,3-1 0 0,3 4 0 0,-3-4 0 0,3-2 0 0,3 0-9 32,2-3 1-32,-2 3 0 0,0-2 0 0,3 2 0 15,0-3-20-15,3-2-4 0,-6-1-1 0,3 3 0 16,0 1 33-16,0-4 0 0,0 4 0 0,0-4 0 16,-9-2 0-16,3 6 0 0,6-1 0 0,0-2 0 15,-9-3 0-15,3 10 0 0,-3-2 0 0,6 0 0 16,-4 3 0-16,1-1 0 0,-6 1 0 0,3 2 0 0,0 6 25 0,0-4 6 0,-2 4 1 15,-1-3 0-15,0 0-20 0,0 0-4 0,-3 2-8 0,-3 1 12 16,3-1 21-16,0-2 4 0,0 0 1 0,0 0 0 16,0-3-21-16,0-2-4 0,3-1-1 0,3 1 0 15,-3-6-21-15,3-5-5 0,0 0-1 0,0 0 0 32,0 0-57-32,0 0-11 0,0 0-2 0,3-5-577 0,3-3-115 0</inkml:trace>
  <inkml:trace contextRef="#ctx0" brushRef="#br0" timeOffset="138451.5881">17123 9173 1137 0,'0'0'24'0,"0"0"6"0,0 0 1 0,0 0 2 0,0 0-33 0,3 8 0 0,6 0 0 0,-6 3 0 15,0-1 60-15,0 1 6 0,0 2 1 0,0-2 0 16,0-1-7-16,0 3 0 0,-6 1-1 0,3-4 0 15,3-2-22-15,0 3-4 0,-9-1-1 0,6-4 0 16,0-6 0-16,0 0-1 0,0 0 0 0,0 0 0 16,0 0-9-16,0 0-2 0,0 0 0 0,0 0 0 0,0 0 15 0,3-3 2 0,6-2 1 0,0-3 0 15,0-3-25-15,-6 3-5 0,-3-2 0 0,6-1-8 16,5-2 8-16,-5 2-8 0,-6-2 0 0,6 2 0 16,6 3 0-16,-3 1-9 0,-6-1 1 0,0 0 0 31,3 0-15-31,0 2-2 0,0 4-1 0,-6 2 0 0,0-6 13 0,6 4 2 0,3-3 1 0,0 5 0 31,-9 0 0-31,9 2 0 0,-9-2 0 0,9 5 0 0,3 1 10 0,-7 2-12 16,1 0 12-16,0 0-12 0,6 2 12 0,-6 1 11 15,0-1-3-15,-3 1 0 0,0-1-8 0,0-2 0 16,3 0 0-16,-6 3-11 0,0-3 11 0,3 0 0 16,0-3 0-16,-3-5 0 0,0 5 0 0,0-5-15 15,6 3 3-15,-6-3 0 16,6 0-60-16,-6 0-11 0,6-3-2 0,3 1-1 0,0-4-30 0,0 1-7 0,-9-3-1 15,6 0-422-15</inkml:trace>
  <inkml:trace contextRef="#ctx0" brushRef="#br0" timeOffset="138551.6475">17468 9215 1191 0,'-3'11'26'0,"3"-11"6"0,3 8 0 0,-3-8 2 0,0 0-34 0,0 8 0 16,0 0 0-16,0 0 0 0,6-3 32 16,0 0 0-16,-6-5 0 0,0 0-404 0,3 6-80 0</inkml:trace>
  <inkml:trace contextRef="#ctx0" brushRef="#br0" timeOffset="138701.122">17549 8877 1877 0,'-6'-3'53'0,"3"3"12"0,-6 0-52 0,9 0-13 16,0 0 0-16,0 0 0 0,-3 5 17 0,-3-2 1 15,6-3 0-15,0 0 0 0,0 0-18 0,0 0 0 16,0 8 0-16,0-8-559 0,6 3-105 0</inkml:trace>
  <inkml:trace contextRef="#ctx0" brushRef="#br0" timeOffset="138898.9526">17662 8774 1652 0,'0'0'36'0,"0"8"8"0,6 2 2 0,-3 1 0 0,-12 5-37 0,9-3-9 16,0 5 0-16,3 1 0 0,0 2 55 0,-6-2 9 0,-3 4 1 0,3-1 1 16,6 4-43-16,-3-2-9 0,-3 2-2 0,0 1 0 15,3-1-12-15,0-2 0 0,-3 0 0 0,0 0 0 32,-3-3-32-32,3-3-4 0,0-2 0 0,-3 0-512 0,-3 0-104 0</inkml:trace>
  <inkml:trace contextRef="#ctx0" brushRef="#br0" timeOffset="139268.1366">17561 9215 1384 0,'14'0'39'0,"-14"0"9"0,6-2-38 0,3 2-10 16,0-3 0-16,0 3 0 0,3-2 29 0,-3-1 4 0,-9 3 1 0,15-3 0 16,3-2-5-16,0 2-1 0,-9 1 0 0,2-4 0 15,-2 4-28-15,3-4 0 0,0 4 0 0,-12 2 0 16,0 0 0-16,12 0-18 0,0 0 4 0,-12 0 1 15,0 0 23-15,9 5 5 0,-3 3 1 0,0 0 0 16,0 0 6-16,-6 2 2 0,0 4 0 0,0-4 0 16,3 1 11-16,-3-1 2 0,-3 4 1 0,3-4 0 15,0 1-11-15,0-1-3 16,3-2 0-16,-3-8 0 0,0 8-11 0,3-2-2 0,-3-6-1 16,0 0 0-16,0 0-10 0,6 0 8 0,6-3-8 0,-3 0 8 15,0-5-8-15,-1 3 0 0,-2-3 0 0,0 3 0 16,3-6-17-16,0 3 1 0,-6 0 0 0,6 0 0 15,-3 0 16-15,0 3 0 0,-3 0-8 0,0 0 8 16,-3 5 0-16,0 0 0 0,0 0 0 0,0 0 0 16,0 0 0-16,6 2 0 0,0 4 0 0,0-4 9 0,-6-2-9 0,6 5 0 15,0 1-12-15,3-1 12 16,0 0-132-16,-3-2-18 0,2 0-4 0</inkml:trace>
  <inkml:trace contextRef="#ctx0" brushRef="#br0" timeOffset="139932.908">18153 9168 1591 0,'9'0'35'0,"-9"0"7"0,0 0 2 0,-3-5 0 0,3-3-35 0,0 0-9 0,-3 2 0 0,-3 1 0 16,0 0 67-16,3 2 11 0,3 3 2 0,-6-3 1 0,-3-2-23 0,9 5-5 0,-6 0-1 0,-3 5 0 31,3-2-35-31,-3 2-7 0,0 1-2 0,1 2 0 0,2 2 2 0,0 1 0 0,0 2 0 0,3 0 0 15,0 1 3-15,0-1 1 0,3-3 0 0,0 4 0 16,3-4-14-16,0 1 0 0,3-1 0 0,0-2 0 16,0 0 0-16,-1-3 0 0,4-2 0 0,-9-3 0 15,0 0-10-15,9 3 10 0,3-3-8 0,0 0 8 16,0-3 0-16,0-2 0 0,-3 0 0 0,0-3 0 16,3-3 0-16,-6-2 0 0,0 0 0 0,0-3 0 0,0 0 0 0,0 0 0 15,-1-5 0-15,-2 2 8 0,0 1-8 0,0-3 0 16,3-3 8-16,-6 0-8 0,0-3 0 0,0 1 0 15,0 0-10-15,0-1 10 0,0 1-15 0,0-1 4 16,3 3 1-16,0-2 0 0,0 2 10 0,0 3-8 16,-3 0 8-16,3 2-8 0,0 1 8 0,0 4 0 0,0 4 0 15,3-1 0 1,-3 1 0-16,-3 4 0 0,3-1 8 0,-3 7-8 16,0 0 15-16,0 0-2 0,0 0 0 0,3 7 0 15,-3 4-2-15,0 0-1 0,-3 4 0 0,3 1 0 16,0 3-10-16,-3 2 12 0,0 0-12 0,0 3 12 15,3 0-12-15,-3 2 8 0,0 1-8 0,3 2 8 16,0 0-8-16,0-3 0 0,3 1 0 0,0-1-11 0,0 3 11 16,3-5 0-16,3-3 8 0,-3 1-8 0,-3-4 0 0,6-2 0 0,0 0 0 15,0-6-8-15,-3 1 8 0,3 0 0 0,0-6 8 0,2 0-8 16,-2-2 12-16,0-1-3 0,0-4 0 0,0-1 0 16,3 1-9-16,-3-4 0 0,0-2 0 0,-3 0 0 15,3 0 0-15,-3-2 0 0,-3 2 0 0,0-3 0 31,0 1-26-31,-3-3-7 0,0 2-2 0,-3 3 0 16,0 3 11-16,0-3 3 0,-3 5 0 0,3 0 0 0,-3 3 5 0,0 0 0 0,0 6 1 0,6-6 0 16,-9 8 15-16,3 2 0 0,0 4 0 0,0-1-9 15,3 3 36-15,0 0 7 0,0-1 2 0,0 4 0 16,3-3-5-16,0 0-1 0,6 5 0 0,-3-5 0 16,0-3-30-16,6 0 0 0,0-2-13 0,3-1-651 31,0 1-131-31</inkml:trace>
  <inkml:trace contextRef="#ctx0" brushRef="#br0" timeOffset="140500.0635">19019 8983 1558 0,'0'0'34'0,"0"0"7"0,0 0 2 0,3-3 1 0,6-2-35 0,-3 5-9 0,0-3 0 0,3 0 0 16,0 3 50-16,0 3 8 0,3-3 2 0,0 3 0 15,2-1 8-15,1 1 1 0,3-3 1 0,0 5 0 16,0-2-43-16,3 0-9 0,0-1-2 0,-1 3 0 0,1-2-4 0,0 0-2 15,-6-1 0-15,3 1 0 0,0 0-10 0,-6-1 0 16,-1 1 0-16,1 0 0 16,-3-1-24-16,0 1-8 0,0 0 0 0,-3 2-576 15,-3-2-116-15</inkml:trace>
  <inkml:trace contextRef="#ctx0" brushRef="#br0" timeOffset="140669.2326">19111 9144 1746 0,'0'0'49'0,"-3"5"12"16,3-5-49-16,0 0-12 0,0 0 0 0,0 0 0 0,6 3 90 0,0 2 15 16,0-5 3-16,6 3 1 0,-3 0-34 0,3-3-7 15,-3 2-2-15,3 1 0 0,3-6-47 0,-3 3-10 16,0 3-1-16,2-6-8 16,-2 3-15-16,3 0-9 0,0 0-3 0,0 0-650 0,-3 3-131 0</inkml:trace>
  <inkml:trace contextRef="#ctx0" brushRef="#br0" timeOffset="141184.7882">19725 8856 2016 0,'0'0'44'0,"0"0"10"0,0 0 2 0,0 0 0 16,3-6-45-16,2 1-11 0,1 0 0 0,0-3 0 15,0 0 31-15,6 0 4 0,-3-3 1 0,3-2 0 16,0 0-7-16,0 0-1 0,3-1 0 0,0 1 0 16,-3-3-14-16,2 3-3 0,1-3-1 0,-3 3 0 15,3 2-10-15,-3 1 10 0,0-1-10 0,-3 3 10 16,-3 3-10-16,0 0 0 0,0 2 0 0,-6 3 8 16,6 0 1-16,-6 0 0 0,0 0 0 0,3 5 0 15,3 1 2-15,-3 4 0 0,0 3 0 0,-3 1 0 0,0 2-11 16,0 2 0-16,3 1 0 0,-3 4-11 0,-6 4 19 0,6 2 3 15,0-3 1-15,0 4 0 0,-6-1-12 0,3 2 0 0,0 4 9 0,0-3-9 16,0-1 17-16,-3 1-1 0,6 0 0 0,-6 0 0 16,6-1-31-16,-3-2-6 0,3-2-2 0,-3-3 0 15,0-1 3-15,0-1 1 0,0-4 0 0,0 1 0 16,0-3-2-16,0 2-1 0,0-5 0 0,0-2 0 16,-3 2-7-16,0-2-2 0,-3-1 0 0,6-2 0 15,-6 0-1-15,0-3-1 0,-3 1 0 0,4 2 0 0,-1-6 9 0,-3 1 3 16,0-3 0-16,0 0 0 0,0 0 33 0,3 0 8 15,-3 0 0-15,3 3 1 0,0-1 28 0,3 1 6 16,0-6 1-16,3 3 0 0,3 0-2 0,-3 0 0 16,0 0 0-16,3 0 0 0,0 0-21 0,0 0-4 31,9 0-1-31,3-2 0 0,3 2 12 0,0-3 3 0,0 3 0 0,0 0 0 16,3 0-19-16,0 0-4 0,-1 0-1 0,1 0 0 15,-18 0-47-15,24 3-8 0,3-1-3 0,-6 1-748 16,3 2-149-16</inkml:trace>
  <inkml:trace contextRef="#ctx0" brushRef="#br0" timeOffset="143986.4875">5690 12065 701 0,'0'0'20'0,"0"0"4"0,3-8-24 0,0 0 0 0,-3 0 0 0,3 0 0 16,-3 0 44-16,3 0 3 0,-3-2 1 0,0 2 0 16,0-3 3-16,-3 3 1 0,0-2 0 15,0 2 0-15,0 0 16 0,0 3 3 0,-3-3 1 0,0 2 0 16,-3 1-4-16,0 2-1 0,0-2 0 0,0 5 0 15,-2-3-24-15,-1 3-5 0,3 0-1 0,-3 3 0 16,0 0-25-16,6-1-4 0,0 4-8 0,0-1 11 16,-3 0-11-16,3 1 0 0,0 2 0 0,0 2-11 15,0 1 11-15,3 5-8 0,-3-3 8 0,3 3-8 16,0 0 8-16,3-1-10 0,-3 4 10 0,6-1-10 0,0-4 10 16,0 2 0-16,-3-1 0 0,6-1 0 0,-3-1 9 0,3-3 4 0,3 1 1 0,-3-3 0 15,3 0-14-15,0-3 8 0,0 1-8 0,3-1 0 16,0-3 0-16,0-2-13 0,0-2 1 0,2-3 0 31,-2-3-12-31,3 0-1 0,0-3-1 0,-3-2 0 0,6 0 10 0,-3-1 3 0,0-1 0 0,-3-1 0 16,2 2 13-16,-2-1 16 0,0 1-3 0,-3 1-1 15,-3 2-12-15,0 1 0 0,3-1 0 0,-6 3 0 0,-6 3 0 0,3-3 0 16,0 6 0-16,-3-4 0 0,0 4 0 0,0 2 0 16,-3 0 0-16,3 2 0 0,-6 1 12 0,3 2 2 15,0 0 1-15,0 6 0 0,0 0-2 0,3 2 0 16,-3 0 0-16,6 3 0 0,0-3-13 0,3 6 0 31,0-6 0-31,3 3 0 0,3-3-8 0,0 0 8 0,3-2 0 0,-3-3 0 16,0 0-12-16,3-3 12 0,0 0-12 0,3-2 12 15,-3-3 0-15,2 0 0 0,1-3 0 0,3-5 0 16,-3 3 13-16,0-3 10 0,-3 0 1 0,-3 0 1 16,0-2 31-16,-3-1 5 0,-3 3 2 0,3-2 0 15,-6 2-8-15,0-3-2 0,-3 3 0 0,0 3 0 16,-3-3-14-16,0 0-3 0,-3 3-1 0,3-3 0 0,0 2-23 0,-3-2-4 15,0 3 0-15,0 0-8 16,6 0-37-16,-3-1-15 0,0 1-2 0,0 0-589 0,6-1-117 16</inkml:trace>
  <inkml:trace contextRef="#ctx0" brushRef="#br0" timeOffset="144271.252">6140 11599 1336 0,'0'0'38'0,"0"0"8"0,0 0-37 0,0 0-9 16,0 0 0-16,0 0 0 0,3 8 24 0,-1 3 2 0,1-1 1 0,0 6 0 16,0 3 18-16,3-1 4 0,0 9 1 0,0-1 0 15,-3 3-26-15,3 0-4 0,-3 3-2 0,0-3 0 16,0 6 18-16,-3-11 3 0,3-1 1 0,-3 1 0 15,3 0-15-15,-3 0-2 0,0 0-1 0,3-1 0 16,-6-1-14-16,3 7-8 0,0-3 8 0,0-2-8 16,0-3 0-16,0-2 8 0,3-3-8 0,-3-3 0 15,3 0-27-15,-3-5-9 0,3 0-3 0,-3-8 0 16,0 0-71-16,0 0-14 0,0 0-4 0</inkml:trace>
  <inkml:trace contextRef="#ctx0" brushRef="#br0" timeOffset="144518.2814">6312 12036 1177 0,'0'0'25'0,"0"0"6"0,0 0 1 0,0 0 2 0,0 0-34 16,0 0 0-16,0 8 0 0,-3 2 0 0,3-2 67 0,0 3 6 15,0 0 2-15,0-1 0 0,0 1-12 0,0 2-3 16,3 0 0-16,-3 0 0 0,3 1-16 0,3-1-4 16,-6 0-1-16,6-2 0 0,3-1-11 0,-3-2-1 15,3 0-1-15,-3-3 0 0,3 1-8 0,-3-4-2 16,0-2 0-16,0 0 0 0,3-2 6 0,-4-1 1 0,4-2 0 0,0-1 0 15,-3-1 2-15,6-1 1 0,-3-6 0 0,-3 4 0 16,3-3-10-16,-6-1-3 0,0 4 0 0,0-1 0 16,0-2-21-16,0 2-5 0,-6 3-1 0,3 0 0 15,0-2-139-15,-3 2-28 16,3 3-6-16</inkml:trace>
  <inkml:trace contextRef="#ctx0" brushRef="#br0" timeOffset="145002.7496">6589 12131 1227 0,'0'13'27'0,"-3"-5"5"0,3-2 2 0,0 4 1 0,0 1-35 0,-3-3 0 16,0 2 0-16,3 1 0 15,0-3 62-15,0 0 6 0,0-3 0 0,0-5 1 16,0 0-7-16,0 0-2 0,0 0 0 0,0 0 0 0,0 0-12 0,0 0-2 15,6-5-1-15,0-3 0 0,0-3-17 0,0 1-3 0,0-4-1 0,0 1 0 16,3-3-12-16,-3 0-4 0,0 1 0 0,0-1 0 16,0-3 5-16,-1 9 1 0,1-4 0 0,0 1 0 15,-3 3-14-15,3-1 0 0,0 3-12 0,-3 0 12 16,0 3-10-16,0 0 10 0,-3 5-8 0,0 0 8 16,0 0-20-16,0 0 2 0,9 5 0 0,0 3 0 15,-6 0 10-15,6 2 8 0,-3-2-12 0,-3 5 12 16,3 1-10-16,-3-4 10 0,0 3-8 0,0-5 8 15,0 3 0 1,-3-3 0-16,3 0 0 0,-3-8 8 0,3 8 4 0,-3-8 2 16,3 8 0-16,-3-8 0 0,0 0 3 0,0 0 1 0,0 0 0 0,0 0 0 15,0 0-2-15,6-6-1 0,3-1 0 16,-3 1 0-16,2-2-15 0,-2-2 0 0,-3-1 8 0,3 1-8 16,3-1-16-16,-6 0-5 0,3 6-2 0,-3-3 0 15,3 5-1-15,-6 3 0 0,0-5 0 0,0 5 0 16,0 0 12-16,0 0 1 0,0 0 1 0,0 0 0 15,3 11 10-15,0-1 0 0,0 1 0 0,3 0 0 0,-6-1 0 0,6-2 0 16,-6-8 0-16,9 11 0 16,0-3-29-16,0 0-4 0,-9-8-1 0,12 5-499 15,0 0-100-15</inkml:trace>
  <inkml:trace contextRef="#ctx0" brushRef="#br0" timeOffset="145318.5633">7071 12068 1231 0,'0'0'27'0,"-3"5"5"0,0 3 2 0,0 2 1 0,0-2-35 0,0 6 0 0,0-4 0 0,0 1 0 16,0-1 94-16,0 4 12 0,3-4 2 0,-3 1 1 0,3-3-15 0,0 2-3 0,0-4-1 16,0-6 0-16,0 0-26 0,0 0-6 0,0 0-1 15,0 0 0-15,0 0-28 0,6-3-5 0,0-2-2 0,-3-3 0 16,3-3-13-16,0 1-9 0,0-1 12 0,3 0-12 15,-3-2 0-15,0 0-9 0,3 0-1 0,-3-1 0 16,0 4 10-16,0-6 0 0,3 5 0 0,-3-2-8 16,-3 5-1-16,0 3 0 0,-3 2 0 0,0 3 0 15,0 0-2-15,0 0 0 0,0 0 0 0,0 0 0 0,6 8 11 0,-3 0 0 16,0 0 0-16,-3 3 0 0,-3-1 0 0,6 1 0 16,0-1 0-16,-1 4 0 0,1-4 0 0,0 1 8 15,3-1-8-15,-3 1 0 16,3 0-24-16</inkml:trace>
  <inkml:trace contextRef="#ctx0" brushRef="#br0" timeOffset="146140.0052">7684 11703 1897 0,'0'0'41'0,"0"0"9"0,0 0 2 0,0 0 2 0,0 0-43 0,0 0-11 0,0 0 0 0,0 0 0 0,9-6 53 0,-3 1 9 15,0 0 2-15,0-3 0 0,3 2-26 0,0-2-5 16,-3 1-1-16,0-1 0 0,3 0-11 0,-3 2-2 0,3-2-1 0,-3 3 0 16,0-3-6-16,0 3 0 0,3-3-1 0,-4 3 0 15,1-1-11-15,0-2 0 0,-3 3 9 0,3 0-9 16,-6 5 0-16,0 0 9 0,0 0-9 0,0 0 0 31,0 0 8-31,0 0-8 0,0 0 0 0,0 10 0 16,0 1 0-16,-3 2 0 0,0 3 0 0,3 0 0 0,-6 3 0 0,3 2 0 15,3 0 0-15,-3 0 0 0,0 3 0 0,0 0 0 16,1-1 0-16,2 4-9 0,-3-3 9 0,0 0 0 16,3-1 0-16,0-1 0 0,6-1 0 0,-6-3 0 15,0 1 0-15,0-1 0 0,2-4 0 0,1 1 0 16,-3-1 0-16,0-1-8 0,3-3-5 0,-3 4-1 0,3-6 0 0,-6 2 0 15,0-2-18 1,0 0-4-16,6 0-1 0,-6-3 0 0,3 1-24 0,-5-1-5 16,-1 0-1-16,0 0 0 0,3 1 7 0,-6-1 0 0,0 0 1 0,0 1 0 15,0-4 26-15,0 4 5 0,-6-1 0 16,3-3 1-16,0 4 43 0,3-1 9 0,-3 0 2 0,4-2 0 16,-1 2 29-16,3-2 5 15,3 0 2-15,0 2 0 0,-3-2-4 0,3-1-1 16,3-2 0-16,0 0 0 0,0 0-22 0,0 0-5 15,0 0-1-15,12 5 0 0,3 1-2 0,-1-4 0 16,-2 1 0-16,3-3 0 0,3 3-10 0,-3-1-2 0,0 1-1 16,3 0 0-16,-3-3-15 0,-1 2 0 0,1-2 0 0,0-2 0 31,-3 2-133-31,3-3-20 0,0 3-4 0</inkml:trace>
  <inkml:trace contextRef="#ctx0" brushRef="#br0" timeOffset="146955.7608">5276 12647 1258 0,'0'0'36'0,"0"-5"7"0,0 0-35 0,0 5-8 0,0 0 0 0,0 0 0 0,0 0 64 0,0 0 10 16,0 0 2-16,0 7 1 0,3 4-35 0,0 5-7 15,-3 0-2-15,0 5 0 0,3 3-11 0,-3 2-2 16,0 3-1-16,0 3 0 0,0 0-11 0,0 2-8 0,0 1 12 15,0-1-12-15,-3 6 12 0,3-1-12 0,0-2 12 0,-3 0-12 16,3-2 0-16,0-1 0 0,-3-2-12 0,3-3 3 16,0 0 9-16,-3-2 0 0,3-4 0 0,-3-1-8 15,3-4 8-15,0-2 0 0,0-3 0 0,0-2 0 0,0-3 12 16,0 0-1-16,0-8-1 0,0 0 0 16,0 0-2-16,0 0-8 0,0 0 12 0,6-8-4 0,0 3-8 15,0-9 0-15,0 1 0 0,0-5 0 0,3-4-22 16,0 1 3-16,0 0 1 0,3-3 0 0,0 3 6 0,0-3 0 31,0 3 1-31,-1 0 0 0,1 2 1 0,-3 1 0 0,0 7 0 0,0-2 0 16,0 5 2-16,-3 3 0 0,3 2 0 0,-3 3 0 15,3 3 8-15,-3-1-13 0,3 6 5 0,0 0 8 16,-3 6 0-16,0-1 0 0,-3 0 0 0,0 0 12 16,2 3-1-16,-2 0 0 0,-3 3 0 0,3-1 0 15,-3 3-11-15,3 0 12 0,-6-5-12 0,3 0 12 16,0-3-25-16,3 1-5 0,-3-4-1 0,3-2-687 15</inkml:trace>
  <inkml:trace contextRef="#ctx0" brushRef="#br0" timeOffset="147335.4223">5779 13105 1522 0,'0'0'43'0,"0"0"10"0,0 0-42 0,0-5-11 0,-3-1 0 0,0 4 0 0,-3-4 23 16,3 1 2-16,-2 2 1 0,-1-2 0 0,3 2-7 0,-3 1-2 16,0 2 0-16,0 0 0 0,0 2 10 0,3 4 1 15,-3-1 1-15,0 3 0 0,0 0-6 0,-3 5-2 16,6 0 0-16,-3 1 0 0,0 1-7 0,0 1-2 0,0 0 0 0,0 0 0 16,6 0-12-16,-3 0 0 0,0 0 0 0,3-3 0 15,0 3 0-15,3-3 0 0,0-2 0 0,0-3 0 16,3-1 9-16,0-4-1 0,0 2 0 0,3-5 0 15,0 0 0-15,-3-5 0 0,6 0 0 0,-3-3 0 16,6 0-8-16,-3-3 8 0,-1 1-8 0,1-3 8 16,3 2-8-16,-6-2 0 0,3 2 0 0,-3 3 0 0,3 0-11 0,-3 0 3 15,-3 6 0-15,0-1 0 0,0 0 8 0,-6 3-8 16,6 6 8-16,0-1-8 0,-3 0 8 0,0 3 0 16,3 3 0-16,-4-1 0 0,4-2 0 0,-3 0 8 0,3 3-8 15,-3-3 0 1,6 0-18-16,-3 0-8 0,0-3-2 0,0 0-512 0,0 1-104 0</inkml:trace>
  <inkml:trace contextRef="#ctx0" brushRef="#br0" timeOffset="147618.7312">6032 13039 1411 0,'0'0'31'0,"0"0"6"0,-6-6 2 0,-3 6 1 0,1-5-32 0,2 2-8 0,0 3 0 0,0-2 0 15,-3 2 33-15,9 0 6 0,0 0 1 0,-3 2 0 32,3-2-26-32,0 0-5 0,0 0-1 0,0 6 0 15,3 2-8-15,0 0-14 0,3-3 3 0,3 3 1 16,0 0-1-16,-1 2 0 0,1-2 0 0,3 3 0 0,-3-3 11 0,3 2 0 16,-3 1-9-16,0 0 9 0,-3-1 0 0,0 1 0 15,0-1 8-15,-3 4-8 0,0-1 56 0,-3-3 7 16,0 4 1-16,-3-1 0 0,0 3 12 0,0-3 2 15,-3 3 1-15,0 0 0 0,-3-3-17 0,3 0-3 16,0-2-1-16,-3-1 0 0,6-2-46 0,-3-2-12 16,0-1 0-16,6-5-660 0,0 0-136 0</inkml:trace>
  <inkml:trace contextRef="#ctx0" brushRef="#br0" timeOffset="148540.3857">6738 13025 1011 0,'0'0'28'0,"0"0"8"0,0 0-36 0,3 8 0 0,-3 0 0 0,6 0 0 16,-3 3 45-16,3 2 3 0,-3 0 0 0,0 3 0 15,3 0 9-15,-3 0 3 0,0 0 0 0,0 0 0 16,2-6-3-16,-2 3 0 0,-3 3 0 0,0-2 0 0,0-4-5 0,0 1 0 16,3-3-1-16,-3-8 0 0,0 0-14 0,0 0-2 15,3 5-1-15,-3-5 0 0,0 0 1 0,0 0 0 16,0 0 0-16,0 0 0 0,0 0-10 0,0-5-1 15,3-1-1-15,0-4 0 0,0-1-12 0,0-2-3 0,0-3 0 0,-3 0 0 16,3 0-8-16,0-2 0 0,3 2 0 0,-3-3-11 16,6 4 11-16,-3-1-8 0,0 0 8 0,0 5-8 15,0 1 8-15,0-1-10 0,3 6 10 0,-3 2-10 16,0 1-6-16,3 4-2 0,0 1 0 0,-1 2 0 16,1 3 9-16,0 3 9 0,0-1-13 0,0 3 5 0,0 1 8 15,-3 2 0-15,0-1 0 0,0-1-8 0,-3-1 8 0,3 0 0 16,-3-2 0-16,-3-1 0 0,3 1 8 0,-3-1-8 31,3 1 8-31,0-3-8 0,-3-8 0 0,0 0 9 0,0 0-9 0,-3 8 0 16,0 0 15-16,3-8-4 0,0 0-1 0,0 0 0 15,0 0 4-15,0 0 1 0,3-8 0 0,0 0 0 16,3-3-15-16,-3 1 0 0,0-3 0 0,3-1 0 16,0-2 0-16,0 1 0 0,-3 1-9 0,3-2 9 15,-1 3-12-15,1 0 3 0,3 2 1 0,-3 1 0 16,-3 2 0-16,0 0 0 0,3 0 0 0,0 5 0 0,-6 3 8 0,0 0-8 15,0 0 8-15,6 0-8 0,0 3 8 0,0 2 0 16,-3 3 0-16,0 0 0 0,3 0 0 0,-3 3 14 16,-3-1-3-16,3 1-1 0,0 2-10 0,0 0 8 15,0-2-8-15,0 2 8 0,0-2-8 0,0-1 0 0,0-2 0 16,0 0 8 15,3-3-40-31,0 1-9 0,0-1-2 0,2-2-541 0,4-1-109 0</inkml:trace>
  <inkml:trace contextRef="#ctx0" brushRef="#br0" timeOffset="148919.1675">7369 13012 1198 0,'-15'-2'26'0,"15"2"6"0,0 0 0 0,-3-3 3 0,-6-2-35 0,0 2 0 0,3 0 0 0,-3 1 0 15,3-1 45-15,0 0 3 0,-3 3 0 0,0 0 0 16,9 0 0-16,-5 6 1 0,-4-4 0 0,3 6 0 15,0 0-13-15,3 3-4 0,0 2 0 0,3 3 0 16,0 2-14-16,0 1-3 0,0-1-1 0,-3 1 0 16,-6-3-4-16,9 2-1 0,3 1 0 0,3-6 0 0,-6-2-1 0,3-1 0 15,6-2 0-15,-3-2 0 0,3-4 13 0,-1 3 3 16,-2-5 0-16,6 3 0 0,0 0-5 0,-3-6-1 16,-3-5 0-16,3 0 0 0,3-2-8 0,0-1-2 15,-3 0 0-15,-3-2 0 0,0 0-8 0,3 0 0 0,0 0-12 16,-3-1 12-16,-4 4-17 0,1 2 4 0,0 0 1 15,-3 0 0 1,0 8 12-16,0 0-9 0,0 0 9 0,0 0-8 16,0 0 8-16,0 0 14 0,0 0-3 0,0 8-1 15,0 2 2-15,0 1 0 0,0 2 0 0,0-2 0 16,0 2-12-16,0-2 8 0,3-1-8 0,0 3 8 0,-3-5-8 16,0 3-14-16,6 0 3 0,0-3-566 15,0-6-114-15</inkml:trace>
  <inkml:trace contextRef="#ctx0" brushRef="#br0" timeOffset="149319.4566">7604 13039 1180 0,'0'0'26'0,"-6"0"6"0,0 0 0 0,0 0 1 0,6 0-33 0,-9 2 0 15,0 1 0-15,0 2 0 0,3 1 56 0,-3-1 5 16,4 3 1-16,-4 0 0 0,0 0-26 0,3 2-6 15,3 1-1-15,0-1 0 0,-3 1 4 0,3 0 1 16,3-1 0-16,0 1 0 0,0-3-17 0,3 2-3 0,0-4-1 0,0 1 0 16,3-1-5-16,-6-6-8 0,0 0 11 0,9 2-11 15,0-2 17-15,-1 0-3 16,-2-2-1-16,0-1 0 0,0 0-4 0,0-2-1 0,0 0 0 0,-3 0 0 16,0-1 0-16,0 1 0 0,3 0 0 0,-3 2 0 15,-3 3-8-15,0 0 0 0,0 0 0 0,0 0-11 16,9 3 11-16,-3 2-8 0,-3 3 8 0,3 3-8 0,0-1 8 15,-3 3 0-15,0 1 0 0,0 1 0 0,0 1 0 16,-3 0 8-16,3 5-8 0,-3-5 11 0,-3 0 9 0,0 3 1 16,3-3 1-16,-3 2 0 15,0-2 15-15,0 0 3 0,0 0 1 0,0 0 0 16,0-1-9-16,-3 1-3 0,3 0 0 0,0-3 0 16,0-2-14-16,0-3-3 0,0 0-1 0,3-8 0 31,0 0-31-31,0 0-7 0,0 0-1 0,0 0 0 15,0 0-153-15,0-5-31 0,-3-3-7 0</inkml:trace>
  <inkml:trace contextRef="#ctx0" brushRef="#br0" timeOffset="149842.0296">7717 13052 1120 0,'0'0'32'0,"6"5"6"0,-6 3-30 0,3-3-8 0,0 3 0 0,0 3 0 16,0-3 69-16,0 5 13 0,-6-2 2 0,6 2 1 15,0-2-3-15,0 2-1 0,-3-3 0 0,0 1 0 16,0-1-1-16,0-2-1 0,0 0 0 0,-3 0 0 16,3-2-21-16,-3 2-4 0,6-3-1 0,-3-5 0 0,0 0-22 0,0 0-5 15,0 0-1-15,6-3 0 0,-3-2-8 0,3 0-1 16,-3-3-1-16,3 0 0 0,3-3-7 0,0-2 0 31,-3 0-8-31,-1-3 12 0,7 3-12 0,-3-1 8 0,-3-2-8 0,0 3 0 16,0 3 0-16,-3-1 0 0,3 3 0 0,-3 3 0 15,0 0 0-15,-3 5 0 0,0 0 0 0,0 0-10 16,0 0-1-16,0 0 0 0,6 2 0 0,-3 6 0 16,3 0 2-16,-3 0 0 0,0 3 0 0,0 2 0 15,6-3 9-15,-6 4 0 0,0-1 0 0,3 0 0 16,3 0 0-16,0-2-8 0,-3 2 8 0,-1-2 0 0,-2-1-12 0,6-2 2 16,0 3 1-16,0-3 0 15,-6-3-20-15,6 0-4 0,-3-2-1 0,3 0 0 16,0-1-26-16,-3-4-4 0,0-1-2 15,0 0 0-15,3-2 5 0,0-3 1 0,-6 0 0 0,3-2 0 16,3-1-23-16,-3-2-4 0,-4 0-1 0,1-3 0 16,3 2-16-16,-3 1-4 15,0 0-1-15,0 5 0 0,0-3 51 0,0 6 10 0,0 0 3 0,-3 5 0 16,0 0 81-16,0 0 17 0,0 0 3 0,0 0 1 16,-3 5 27-16,0 3 4 0,0 0 2 0,3 3 0 15,0-3-10-15,0 2-1 0,-3 1-1 0,0-1 0 0,0 1-34 16,3-1-6-16,0-4-2 0,0 2 0 0,0-8-36 0,0 0 0 15,0 0 0-15,0 0-500 16,0 0-99-16</inkml:trace>
  <inkml:trace contextRef="#ctx0" brushRef="#br0" timeOffset="150120.445">8140 12811 1321 0,'0'0'28'0,"0"0"7"0,0 0 1 0,0 0 2 0,0 0-30 0,0 0-8 15,0 0 0-15,6-3 0 16,3 1-50-16,-3-1-11 0,-6 3-3 0,6 0 0 16,-6 0-22-16,8-2-5 0,1 2-1 0,-3 0 0 0,-6 0 80 0,9 2 12 15,0 6 11-15,-3 3-3 0,0-1 45 0,-3 6 9 0,3-3 2 16,0 6 0-16,0-3-36 0,-3 5-8 0,0-3 0 0,0 4-1 31,-3 1 17-31,3-1 3 0,-6 1 1 0,3 1 0 16,0 0 16-16,0 0 4 0,0-3 1 0,0 0 0 15,-3 0-12-15,3-5-2 0,0 3-1 0,-3-6 0 16,0 0-26-16,3-2-6 0,3-3-1 0,-3 0 0 16,0-8-53-16,0 0-12 0,0 0-1 0,0 0-632 15</inkml:trace>
  <inkml:trace contextRef="#ctx0" brushRef="#br0" timeOffset="150389.1906">8280 13078 878 0,'0'0'19'0,"3"-8"4"0,3 3 1 0,3-3 1 0,-4 0-25 0,1 3 0 0,3-3 0 0,-3 3 0 15,3-1 28-15,0 1 1 0,-3 0 0 0,3 2 0 16,-3 1-19-16,0 2-10 0,-6 0 10 0,0 0-10 16,9 2 46-16,-6 6 3 15,3 0 1-15,-3 3 0 0,0 2 13 0,0 0 2 16,0 3 1-16,-3 0 0 0,0 0-9 0,0 0-1 16,0 0-1-16,3-1 0 0,0 1 2 0,0-3 1 15,-3 1 0-15,3-1 0 0,0-5-24 0,3 2-5 16,-3-4-1-16,3 2 0 0,-4-6-5 0,-2-2-2 15,9 3 0-15,-3-3 0 0,0-3-4 0,0 1-1 0,0-1 0 0,3-2 0 16,-3-3-16-16,0 3-12 0,3-3 1 0,-3 0 1 16,3 0-34-16,-3 0-8 0,3 0 0 0,0 0-1 15,-3 0-51-15,0 3-11 0,0 2-1 0,-3-2-357 16,2 2-71-16</inkml:trace>
  <inkml:trace contextRef="#ctx0" brushRef="#br0" timeOffset="150742.6884">8652 13102 1162 0,'0'0'25'0,"0"0"6"0,0 0 1 0,-3 5 1 15,-3 1-33-15,3 2 0 0,-3 0 0 0,3 0 0 16,-3 2 60-16,3-2 6 0,-3 3 1 0,3-1 0 0,0-2-5 16,0 3-1-16,0-3 0 0,0-3 0 0,6 3-37 0,-3-8-7 15,0 0-1-15,6 5-1 0,0-2-15 0,3 2 0 16,-3-2 8-16,3-3-8 0,0 0 14 0,0-3 0 15,0-2 0-15,3-3 0 0,-4 0-2 0,4 0-1 16,0-5 0-16,-3 0 0 0,3-6-11 0,-3 1 0 16,0-4-12-16,3-1 12 0,-6-1-12 0,3-3 12 15,0 4-10-15,0-4 10 0,0 3 0 0,-3-2 0 0,-1-3 0 16,1 0 0-16,-3 2 0 0,0 1 10 0,0 2-10 0,-3 0 8 16,0 0-8-16,0 3 8 0,-3 3-8 0,3-1 8 15,-3 6 2-15,3 0 0 0,0 2 0 0,0 6 0 16,0 5 19-16,0 0 4 0,0 0 1 0,0 0 0 0,0 0-24 15,0 8-10-15,-3 2 8 0,3 1-8 0,0 2 0 0,-3 0-14 16,3 0 2-16,0 1-558 16,0-1-111-16</inkml:trace>
  <inkml:trace contextRef="#ctx0" brushRef="#br0" timeOffset="151342.7624">8893 13195 1522 0,'0'0'33'0,"0"0"7"0,0 0 2 0,0 0 2 0,0 0-36 0,0 0-8 0,0 0 0 0,6 2 0 16,3-2 23-16,0-2 2 0,-3-4 1 0,3 4 0 0,-1-6 3 0,1 0 1 16,-3 0 0-16,0-5 0 0,3 0-18 0,0-1-3 15,0 1-1-15,-3 0 0 0,0-3 0 0,-3 0 0 16,0 3 0-16,0 2 0 0,0-2-8 0,-3 5 8 15,-3-2-8-15,0 4 8 0,0 1 7 0,0 0 1 16,-6 5 0-16,3 0 0 0,0 0 24 0,-3 2 6 16,0 4 1-16,0 2 0 15,3 2-8-15,-3 1-2 0,4 2 0 0,-4 0 0 16,3 3 8-16,0 3 2 0,0-4 0 0,3 1 0 16,0 0-8-16,3 0-2 0,0-3 0 0,0 1 0 15,3-1-21-15,0-3-4 0,3-2 0 0,0-2-1 16,3-1-11-16,2 0 0 0,-2-2 0 0,3-1 0 0,6-2-17 15,-3-2-6-15,3-1-1 0,-3-5-701 16,3 3-141-16</inkml:trace>
  <inkml:trace contextRef="#ctx0" brushRef="#br0" timeOffset="152575.3063">5553 14094 1011 0,'0'0'22'0,"0"0"5"0,0 0 1 0,0 0 0 0,0 0-28 0,0 6 0 16,3 2 0-16,-3-8 0 0,3 5 62 0,3 0 6 0,-3 0 2 0,3 1 0 15,0-1-4-15,0-2-1 0,3 2 0 0,-3-5 0 16,0 0-24-16,3 0-5 0,0 0 0 0,0-3-1 16,-1-2-11-16,1 2-3 0,-3-2 0 0,3-3 0 15,0 0-5-15,-3 0 0 0,3-2-1 0,-3-1 0 16,0 1-3-16,0-4 0 0,0 1 0 0,0-3 0 31,0 3-4-31,-3-3-8 0,0 3 11 0,-3 0-11 0,0-1 12 0,0 4-12 16,-3-1 12-16,-3 3-12 0,3 0 13 0,-3 3-4 15,-3 2-1-15,-3 1 0 0,3 2 5 0,0 2 1 16,-3 4 0-16,0-1 0 0,0 6 9 0,1-1 1 16,2 3 1-16,-3 1 0 0,0 2-5 0,3 2 0 0,0 3-1 15,3 0 0-15,0 1-9 0,3-1-2 0,-3 3 0 16,6-1 0-16,0 1-8 0,3 0 0 0,3-3 0 0,0-2 0 16,0-1 0-16,0 1 0 0,3-3 0 0,-3-3-11 15,3-3-3-15,3-2-1 0,0 0 0 0,2-2 0 16,-2-6-13-16,3 0-2 0,3-6-1 0,0 1 0 15,3-3 7-15,-3 0 2 0,-1-5 0 0,4 0 0 0,0-3-2 16,0-3 0-16,0 1 0 0,-3-1 0 0,3 1 12 0,-4 2 1 31,-2 0 1-31,0 0 0 0,0 3 10 0,-6 0-13 0,0-1 5 0,0 4 8 16,-6 2 0-16,0 0 0 0,0 0 0 0,0 3 0 16,-6-1 0-16,3 6 0 0,-6-5 0 0,3 5 0 15,-6 0 0-15,3 3 0 0,0 2 0 0,-3 0 0 16,0 6 8-16,0-1-8 0,0 1 8 0,0 2-8 15,0 3 17-15,3 0-1 0,-2 3-1 0,2-1 0 16,6 1-6-16,-3-1-1 0,3-2 0 0,-3-3 0 0,3 0-8 0,3 1 0 16,3-6 0-16,-1 0 0 0,4-6-9 0,0 1 9 15,0-3-12-15,3-3 12 0,0 1-13 0,3-6 4 16,-3-3 1-16,0 0 0 0,3-2 8 0,0-3 0 16,-4 0 0-16,1 1 0 0,-3-1 0 0,3 3 0 0,-6 2 0 15,3 0 0-15,-6 3-14 0,3 3-1 0,-6 5 0 0,0 0 0 16,0 0 15-16,0 0 0 0,0 8 0 0,0 3 0 15,-3 2 16-15,0 5 5 0,0 4 2 0,-3-1 0 16,3 5 10 0,-3 1 3-16,0-1 0 0,-3 6 0 0,3 0 4 0,0-1 0 0,-3 1 1 15,4-3 0-15,-1 3-17 0,0-6-3 16,3 1-1-16,-3-1 0 0,0-2-9 0,3-3-3 16,0 0 0-16,3-5 0 0,-3-2-8 0,3-1 0 15,3-5-12-15,0 0 12 16,3-3-58-16,-6-5-4 0,6 0-1 0,3-3 0 15,0-2-99-15,-1-3-20 0,1-5-4 0</inkml:trace>
  <inkml:trace contextRef="#ctx0" brushRef="#br0" timeOffset="153422.8867">6226 14018 1403 0,'0'0'40'0,"0"0"8"0,-3 8-38 0,0 0-10 15,0-1 0-15,0 1 0 0,3 3 45 0,-3 0 7 16,3-1 2-16,0 1 0 0,0 2-11 0,0 0-3 0,-3 0 0 16,3 1 0-1,0-1-12-15,0 0-2 0,3 0-1 0,-3-2 0 16,3-1 9-16,3-2 2 0,-6 0 0 0,6-2 0 16,0-1-13-16,0-2-3 0,0-3 0 0,0 0 0 15,0-3 0-15,3-2-1 0,-1-3 0 0,4 0 0 16,-3-3-8-16,-3 1-2 0,3-1 0 0,-3-2 0 0,3 2-9 15,3-2 0-15,-3 0 0 0,3 2 0 16,0 1 0-16,-6 2 0 0,-6 0 0 0,0 0 0 0,0 2 0 0,0 6 0 0,0 0 0 0,0 0 8 16,0 0 8-16,0 0 0 0,0 0 1 0,-3 11 0 15,0-3 3-15,0 3 0 0,0 2 0 0,3 0 0 16,-3 3-20-16,0 0 0 0,3 0 8 0,0-3-8 16,3 3 0-16,3-3 0 0,0 0 0 0,0-2-9 15,0-1-15 1,0-2-2-16,0-2-1 0,2-4 0 15,1-2-31-15,3 0-6 0,0-2-2 0,0-4 0 16,3-2-3-16,-3-5-1 0,6 0 0 0,-6-3 0 16,3 0-20-16,-4 0-4 0,1-2-1 0,0 2 0 15,-3 3 11-15,0-1 1 0,-3 1 1 0,3 0 0 0,-3 2 58 0,-3 3 11 16,0 1 2-16,-3 1 1 0,0 6 37 0,0 0 7 16,0 0 2-16,-6 0 0 0,0 3 43 0,0 2 9 0,0 0 1 15,0 3 1-15,-3 0-16 0,3 3-3 0,-3 0-1 0,3 2 0 16,0 0-6-16,0 3 0 0,3-3-1 0,1 0 0 15,-1 1-24-15,0-7-5 0,3 4-1 0,3-3 0 16,-3-8-21-16,0 0-12 0,0 0 12 0,5 0-12 0,4 0 0 16,-3-5 0-16,3-1 0 0,-3-4 0 0,3-1 0 0,0 3 0 15,-3-2 0-15,0 4 0 0,3-1 10 0,-6 1-10 16,3 1 8-16,-6 5-8 0,0 0 0 0,6-3 8 0,0 6-8 0,0 0 0 16,0 2 0-16,-3 3 0 0,0 2 0 0,0 1 0 15,3 2 8-15,-3-2-8 0,0 2 8 0,2-2-8 16,1-1 0-16,0-2 0 0,0-3 0 0,0 3 0 15,-3-5 0-15,6 0-11 0,0-1 1 0,0-4 0 16,0-1-23 0,0 0-5-16,0-5-1 0,0 0 0 15,3-5-14-15,0 0-3 0,-3-6-1 0,2 1 0 16,1-1-37-16,0-2-7 0,-3 0-2 0,0 0 0 16,0-6 15-16,3 1 4 0,-6 0 0 0,0-4 0 0,0 1 60 0,-3 0 13 15,3 3 3-15,-6 2 0 0,-3 3 8 0,0 2 0 16,3 1 10-16,-3 5-10 0,-6 2 44 0,3 3 4 15,-3 5 0-15,3 1 0 0,6 2 51 0,-6 2 10 0,0 6 3 16,0 0 0-16,3 5-52 0,0 3-11 0,-3 6-1 0,3 1-1 16,3 1 15-16,0 3 3 0,0-1 1 0,3 1 0 15,-3-1-22-15,3 0-5 0,3-2-1 0,0 0 0 16,0-5-23-16,0 2-5 0,6-3-1 0,-3-2 0 16,0-3-21-16,0-2-4 0,0 0 0 0,6-4-612 15,-4-1-121-15</inkml:trace>
  <inkml:trace contextRef="#ctx0" brushRef="#br0" timeOffset="153892.0919">7544 13573 1354 0,'0'0'38'0,"0"8"10"0,0 3-39 0,-3 2-9 0,1 3 0 0,-1 2 0 16,0 3 57-16,0 6 10 0,0 2 1 0,-3 5 1 15,0-2 0-15,0 5 0 0,0 0 0 0,-3 3 0 16,0 0-9-16,0-1-3 0,3-4 0 0,0 2 0 15,0-3-10-15,0 1-3 0,3-6 0 0,0 0 0 16,3-3-31-16,0-5-13 0,0 1 11 0,3-4-11 16,0 1-30-16,0-6-12 0,0-3-2 0,0 1-1 15,3-3-41-15,-3-3-8 0,-3-5-2 0,0 0-707 16</inkml:trace>
  <inkml:trace contextRef="#ctx0" brushRef="#br0" timeOffset="154244.0794">7324 14110 1388 0,'0'0'39'0,"0"0"9"0,-9 0-38 0,9 0-10 0,0 0 0 0,0 0 0 15,0 0 28-15,0 0 4 0,6-2 1 0,3-1 0 16,0 0-24-16,0-2-9 0,3 0 0 0,3 2 9 16,3-2-9-16,0-1 0 0,-4 1 0 0,7 0 8 0,0 0 3 0,0-1 0 15,0 4 0-15,-3-4 0 0,-1 4-11 0,1-1 12 0,0 3-12 0,-6 0 12 16,-3 3-12-16,3-1 10 0,3 4-10 0,-6-1 10 15,-3 3 0-15,-3 0 0 0,3 2 0 0,-3 1 0 16,0 2 14-16,-6 6 4 0,0-1 0 0,0 1 0 16,3-1 2-16,-3 1 1 0,0-1 0 0,0 1 0 15,0-6 1-15,3 0 0 0,0 1 0 0,0-6 0 16,0-1-24-16,6-1-8 0,0-4 0 0,0-2 0 0,0-2 0 0,2-1 0 16,4-5-13-16,0 0 4 0,-3-2 9 0,0-4 11 15,0 1-3-15,0-3 0 0,0 0 0 0,0 3 0 16,-3-3 0-16,0 3 0 0,-3 3 52 0,0-1 9 15,-3 3 3-15,-3 0 0 16,-6 0-106-16,3 3-21 0,0 2-4 0,0 1-1 31,-3-1-72-31,0 3-14 0,9 0-3 0</inkml:trace>
  <inkml:trace contextRef="#ctx0" brushRef="#br0" timeOffset="154939.2537">8208 13764 1616 0,'0'0'36'0,"0"0"7"0,0 0 1 0,0 0 1 0,0 0-36 0,0 0-9 15,0 0 0-15,9 0 0 0,0 0 36 0,0 0 4 0,3-8 2 0,-3 2 0 16,3-2 10-16,0-2 1 0,3-1 1 0,-1 1 0 15,-2-4-18-15,3 1-3 0,-3 0-1 0,3 0 0 16,0 0-12-16,-6-1-2 0,0 4-1 0,0-1 0 16,0 3-9-16,0 0-8 0,-3 0 9 0,-4 6-9 15,-2 2 8-15,0 0-8 0,0 0 0 0,0 0 9 16,3 5-9-16,0 6 0 0,-3-1 0 0,0 6 8 0,-3-3-8 0,3 6 0 0,-3 2 0 0,1 3 0 16,-1 2 0-16,0 1 0 0,0-1 0 15,-3 1 0-15,6-1 0 0,-3 3 0 0,0 0 0 0,0 0 0 16,0 0 0-16,3-2 0 0,-3-3 0 0,3-3 0 15,0 3 0-15,0-3 0 0,-3-3 0 0,3 1 0 16,-3-1 0-16,3 1 0 0,0-3 0 0,-3 0 0 31,3 0 0-31,0-1-9 0,-3-4 0 0,3 0 0 0,-3-1-3 0,0-2-1 16,3 0 0-16,-3 0 0 0,3-8-2 0,-3 5 0 16,-3 1 0-16,0-4 0 0,0 1 15 0,0 0-12 15,0-3 12-15,-3 0-12 0,3 2 12 0,-3-2 0 16,0 3 0-16,0-3 0 0,1 0 19 0,-1 0 0 15,3 0 0-15,-3 0 0 0,0 0 17 0,6 0 3 16,3 0 1-16,0 0 0 0,-6 0 7 0,6 0 1 0,0 0 1 0,0 0 0 16,0 0-27-16,6 3-6 0,-3-1 0 0,6 1-1 15,3 2-6-15,-3-2-1 0,5-1 0 0,-2-2 0 16,0 3-8-16,3 0 0 0,0-3 0 0,0 0 8 16,0 0-8-16,3-3-9 0,3 3 9 0,-1-3-13 15,1 3-101-15,0 0-20 0,3 0-4 0</inkml:trace>
  <inkml:trace contextRef="#ctx0" brushRef="#br0" timeOffset="178027.7507">6657 5779 871 0,'0'0'19'0,"0"0"4"0,0 0 1 0,0 0 0 16,3-6-24-16,0-2 0 0,0 0 0 0,0 3 0 0,-3-3 67 0,0 8 8 16,3-5 1-16,-3-3 1 0,0 0-15 0,0 8-3 15,0 0-1-15,3-8 0 0,0 0 2 0,-3 0 1 16,0 8 0-16,0 0 0 0,0 0-3 0,0 0-1 16,0 0 0-16,0 0 0 15,0 0-29-15,0 0-7 0,0 0-1 0,0 0 0 16,0 0-11-16,0 0-9 0,0 0 12 0,0 0-12 15,0 0 13-15,3 8-4 0,-3 3-1 0,0-3 0 16,0 2-8-16,0-2 12 0,0 3-12 0,0-1 12 16,0 1-12-16,3-1 0 0,0 1 0 0,-3 0 8 15,0-1-8-15,0 1 0 0,3-3 0 0,-3 2 8 16,0 1-8-16,0-1 0 0,0-2 0 0,0 0 8 0,3 0-8 0,-3-2 12 16,0-6-12-16,3 8 12 0,0-1 0 0,-3-7 1 15,0 0 0-15,0 6 0 0,0-6 7 0,0 0 0 16,0 0 1-16,0 0 0 0,0 2 4 0,0-2 1 0,0 0 0 0,0 0 0 15,0 0 4-15,3-8 1 0,3 3 0 0,-3 0 0 16,0-3-9-16,-3 3-2 0,-3-3 0 0,3-3 0 16,3 3 11-16,-3-5 1 0,-3 2 1 0,3 1 0 0,0-3-20 15,3 2-4-15,0 0-1 0,-6 1 0 16,3-3-8-16,0-1 12 0,0 1-12 0,0 0 12 0,-3 2-12 0,6 1 12 16,0-1-12-16,0 1 12 0,3-1-1 0,-3 3 0 15,0 0 0-15,6 0 0 0,0 0-3 0,-3 3-8 16,-3 0 12-16,3 2-4 0,3-2-8 0,-1-1 0 31,-2 4 0-31,-6 2 0 0,9-3 0 0,0 0 0 0,0 1 0 0,-9 2 0 16,0 0 0-16,12-3 0 0,0 3 0 0,-3 0 0 15,0 0 0-15,0 0-16 0,-3 5 4 0,3-2 1 16,0 0-113-16,-3 5-22 0,-3-3-5 16,5 3-523-16,-5-3-105 0</inkml:trace>
  <inkml:trace contextRef="#ctx0" brushRef="#br0" timeOffset="178342.9282">6902 5829 1468 0,'0'0'32'0,"0"0"8"0,0 0 0 0,0 2 1 0,-6 4-33 0,6-6-8 15,0 0 0-15,0 5 0 0,0 6 48 0,0 2 8 16,0-3 2-16,3 1 0 0,-3 5-1 0,0-3 0 0,0 0 0 0,0 1 0 16,3 1-25-16,-3-1-4 0,0-1-2 0,0 0 0 15,0 0-14-15,0-2-2 0,0 0-1 0,0 2 0 16,0-5-9-16,0 0 0 0,0 0 0 0,3-1 0 15,-3-7-36-15,0 0-8 0,0 0-3 0,5 0-520 16,1 3-104-16</inkml:trace>
  <inkml:trace contextRef="#ctx0" brushRef="#br0" timeOffset="178496.5542">7038 5927 1692 0,'0'0'37'0,"3"8"8"0,-3-3 2 0,3 5 0 0,0 1-38 0,-3 0-9 0,0-1 0 0,0 3 0 31,3-2 54-31,-3 2 9 0,0 1 1 0,3-4 1 0,-3 1-57 16,0-1-8-16,6-2 0 0,-3 0-856 15</inkml:trace>
  <inkml:trace contextRef="#ctx0" brushRef="#br0" timeOffset="179428.2823">6693 6750 1170 0,'0'37'25'0,"0"-37"6"0,0 0 1 0,0 0 1 15,0 0-33-15,0 0 0 0,0 0 0 0,-6 8 0 0,0-1 48 0,6-7 2 16,-3 14 1-16,0-1 0 0,3 0-9 0,0 0-2 16,-3-5 0-16,3 6 0 0,3-1-4 0,-3 3 0 15,0 0-1-15,3-1 0 0,0-1-10 0,-3-1-1 16,3 3-1-16,0 0 0 0,-3-6-8 0,3 1-2 16,-3-3 0-16,0 2 0 15,0-10-1-15,0 8 0 0,3 3 0 0,-3-3 0 16,0 0 18-16,0-8 3 0,0 0 1 0,0 8 0 15,0-8 6-15,0 0 2 0,0 0 0 0,0 0 0 16,0 0-5-16,0 0-1 0,0 0 0 0,0 0 0 16,0 0-3-16,-3-3-1 0,-3-2 0 0,3-1 0 15,0 1-8-15,0-3-1 0,3 0-1 0,-3-2 0 16,0-1-10-16,3 0-3 0,0-2 0 0,0 3 0 0,0-1-9 0,0-2 10 16,0-3-10-16,3 0 10 0,0 3-10 0,0 0 12 15,0-3-12-15,0 0 12 0,0 3-3 0,3-1 0 16,0-1 0-16,-3 1 0 0,-3 1 2 0,6 3 0 15,3-1 0-15,-6 0 0 0,0 1-11 0,3 2 0 16,0 0 9-16,0 3-9 0,3 2 0 0,-9 3 0 16,9-3 0-16,0 1 0 0,0 2 0 0,-9 0 0 0,0 0 0 0,8 2 0 15,1 1 0-15,-3-3-8 0,-6 0 8 0,0 0 0 16,12 5-24-16,-3-2 1 0,0 2 0 0,-9-5 0 16,0 0-53-16,9 8-10 0,0 0-2 0,-3 3-584 15,0-3-117-15</inkml:trace>
  <inkml:trace contextRef="#ctx0" brushRef="#br0" timeOffset="179796.9105">6836 7051 1418 0,'0'11'31'0,"0"-3"6"0,0 0 2 0,3 0 1 0,0 2-32 0,-3 1-8 15,0-3 0-15,0 2 0 16,6 1 72-16,-3-1 13 0,-3-2 3 0,0 3 0 0,0 2-46 0,0-2-9 16,0-1-1-16,0 4-1 0,0-4-19 0,3 3-3 15,0-5-1-15,0 0 0 0,-3 3-8 0,0-6 0 16,0-5 0-16,3 5-11 16,3 3-37-16,-3-2-8 0,-3-6-2 0,0 0-711 0</inkml:trace>
  <inkml:trace contextRef="#ctx0" brushRef="#br0" timeOffset="180844.0828">6708 7136 1112 0,'0'8'24'0,"0"-3"6"0,0-5 1 0,0 0 0 0,0 0-31 0,0 0 0 0,0 0 0 0,0 0 0 15,0 0 65-15,0 0 7 0,-9-3 2 0,9 3 0 16,6-2-17-16,-6 2-3 0,0 0-1 0,0 0 0 0,0 0-3 0,0 0-1 16,0 0 0-16,-6-3 0 0,3 3 4 0,3 0 1 15,6-3 0-15,-6 3 0 0,0 0-3 0,0 0-1 16,0 0 0-16,6-2 0 0,-6 2-15 0,0 0-3 16,9-8-1-16,-3 8 0 0,3-5-7 0,-9 5 0 15,0 0-1-15,9-3 0 0,6-2-11 0,-9 2-1 16,-6 3-1-16,0 0 0 0,0 0-10 0,0 0 8 0,9 0-8 0,-9 0 8 15,0 0-8-15,8 3 0 0,-2 2 0 0,-6-5 0 16,0 0 8-16,3 8-8 0,-3-8 8 0,6 5-8 16,0 3 8-16,-3 3-8 0,-3 2 0 0,0-5 8 15,3 2-8-15,-3 1 0 0,-6-3 0 0,6 3 8 0,0-4-8 0,-3 4 0 16,0-3 9-16,-3 0-9 0,3 3 0 0,0-4 8 31,0 4-8-31,-2-3 0 0,-4 3 0 0,3-1 8 0,3-5-8 0,-3 3 0 16,0 3 0-16,0-6 0 0,0 1 0 0,6-6 8 15,0 7-8-15,-3-4 0 0,0 0 0 0,3-3 0 16,0 0 0-16,0 0 0 0,0 0 0 0,0 0 8 16,0 0-8-16,0 0 0 0,6-3 8 0,-6 3-8 15,0 0 20-15,9-3 0 0,3-2 0 0,-3 0 0 16,-9 5-8-16,12 0-1 0,-1-5-1 0,1 5 0 0,0 0-10 0,-3 0 0 16,0 0 9-16,3-3-9 0,-3 6 0 0,0-1 0 15,-3-4 0-15,3-1 0 0,0 6 0 0,-3-1-12 16,-6-2 2-16,0 0 0 15,6-2-38-15,3 2-8 0,-4-3-2 0,-5 3 0 16,0 0-149-16,6-3-29 0,0-2-7 0</inkml:trace>
  <inkml:trace contextRef="#ctx0" brushRef="#br0" timeOffset="181065.5311">6940 7070 1584 0,'0'8'35'0,"0"2"7"0,0-2 2 0,0-3 0 0,0-5-36 0,0 8-8 0,0 0 0 0,3 3 0 16,-3 2 70-16,3-2 12 0,0-1 2 0,0 4 1 15,-3 1-27-15,6 1-6 0,-3 3 0 0,0-1-1 16,-3 1-18-16,0-1-3 0,6 1-1 0,-6-3 0 16,3 0-18-16,0-3-11 0,0-3 12 0,0 4-12 15,3-4-91-15,-3 1-25 0,0-6-4 16</inkml:trace>
  <inkml:trace contextRef="#ctx0" brushRef="#br0" timeOffset="182497.4831">8003 8483 1206 0,'0'13'26'0,"-3"-5"6"0,3-8 0 0,0 0 3 0,0 0-35 0,0 0 0 0,0 0 0 0,0 0 0 16,-3-3 67-16,3 3 6 0,0 0 2 0,0 0 0 15,0 0-24-15,0 0-5 0,0 0-1 0,0 5 0 16,3 6-9-16,-3-3-1 16,0 5-1-16,3-2 0 0,0 2-11 0,0 0-3 15,0 3 0-15,0 0 0 0,-3-3-11 0,3 0-9 0,-3 3 12 16,0-3-12-16,0-2 13 0,3 0-4 0,3-1-1 0,-3 1 0 0,-3-1 4 16,3-2 0-16,-3-8 0 0,0 0 0 0,3 6 10 0,-3-6 2 15,0 0 1-15,0 0 0 0,0 0 15 16,0 0 2-16,0 0 1 0,0 0 0 0,3-6-7 0,-3 6 0 15,0-5-1-15,0 5 0 0,0-11-19 0,-3-2-3 16,0 0-1-16,0 0 0 0,0-3 4 0,0 0 1 16,0 3 0-16,0-3 0 0,3 0-7 0,0 0-2 0,0-2 0 0,0 2 0 31,3 0-8-31,3 0 10 0,-3 0-10 0,0 3 10 16,3 0-10-16,0 2 8 0,2-2-8 0,-5 0 8 15,3 2-8-15,0 0 0 0,3 4 0 0,-3-1 0 16,-3 0 0-16,3 2 0 0,6 1 0 0,-3 2 0 15,-9 3 0-15,12-2 0 0,0 2 0 0,0 0 0 16,3 0 0-16,-4 0 0 0,1 0-10 0,-3 2 10 16,3 1-35-16,-3 0-1 0,0-1 0 0,0 4 0 15,0-4-144-15,0 4-28 0,-3-1-7 0</inkml:trace>
  <inkml:trace contextRef="#ctx0" brushRef="#br0" timeOffset="183166.6556">8175 8662 1584 0,'0'8'35'0,"0"0"7"0,0-8 2 0,0 0 0 0,0 0-36 0,0 0-8 0,0 0 0 0,0-5 0 16,0 0 76-16,0 5 14 0,0 0 2 0,3-3 1 15,-3-2-45-15,6-3-8 0,-3 0-3 0,3 3 0 16,-3-3-4-16,3 2-1 0,0 1 0 0,0 0 0 31,3 2-9-31,-3 3-3 0,3 3 0 0,0-1 0 0,0-4-12 0,-3 4-8 16,0 1 10-16,3 0-10 0,-6 2 8 0,3 0-8 16,-6-5 0-16,3 8 0 0,0-2 10 0,0 2-10 15,0-1 10-15,-3-1-10 0,-3 2 12 0,3 0-4 16,-3 2-8-16,0 1 12 0,-3-1-12 0,3-2 11 15,-3 3-11-15,0-6 10 0,3 3-10 0,-3-3 8 16,0 1-8-16,3-1 8 0,3-5-8 0,-6 5 0 0,3-2 0 0,3-3 8 16,0 0-8-16,-3 5 0 0,3-5-12 0,0 0 12 15,0 0-13-15,0 0 5 0,0 0 8 0,0 0-13 16,0 0 5-16,3-2 8 0,6-1-13 0,-9 3 5 16,0 0 8-16,9-3-10 0,3 6 10 0,-3-3-10 15,0 0 10-15,0 3 0 0,-4 2 0 0,1-2-8 0,3-1 8 16,-9-2-10-16,0 0 10 0,6 5-10 0,0 3 10 0,-3 0 0 15,-3 0 0-15,0-2 0 0,0 2 8 0,0 2-8 16,0-2 10-16,-3 3-10 0,0-3 16 0,-3-1-4 0,3 1 0 0,-3 0 0 16,0-2-4-16,1-1 0 0,2 0-8 0,3-5 12 15,-3 8-12-15,0 0 0 0,0-5-9 0,3-3 9 16,0 0-138 0,0 0-22-16,0 0-4 0,0-8-696 15</inkml:trace>
  <inkml:trace contextRef="#ctx0" brushRef="#br0" timeOffset="183614.611">8384 8673 1353 0,'0'5'29'0,"0"3"7"15,0-8 0-15,0 0 4 0,0 0-32 0,0 0-8 0,0 0 0 0,0 0 0 16,0 0 71-16,0 0 13 0,0 0 2 0,0 0 1 15,0 0-31-15,0 0-7 0,0 0-1 0,0 0 0 16,0 0 9-16,3-5 2 0,3 2 0 0,-6 3 0 0,0 0-25 0,6-2-5 31,-3-1-1-31,-3 3 0 0,9 0-15 0,-3 0-3 16,0 0-1-16,-6 0 0 0,6 0-9 0,-1 0 12 16,-5 0-12-16,6 0 12 0,-3 5-12 0,-3-5 0 0,0 0 9 0,6 3-9 15,-6-3 8-15,6 8-8 0,-3-3 8 0,-3 3-8 16,0 0 8-16,0 3-8 0,0-3 10 0,0 0-10 15,-3 2 0-15,0 1 0 0,0-1 0 0,-3 1 0 16,3-1 0-16,-3 1 0 0,1 0 0 0,2-3 0 0,0 0 0 0,0-1 0 16,-3 1 0-16,3 0 0 0,0-2 0 0,3-4 0 0,0-2 0 15,0 0 0-15,0 0 0 0,0 0 0 0,0 0-8 0,0 0 8 16,0 0 0-16,6 6 8 16,0-4-8-16,3 1 12 0,-1-3 11 0,1 0 1 0,0-3 1 15,0 3 0-15,0 0 2 0,0 0 0 0,0 0 0 0,0 0 0 16,0 0-14-16,-9 0-2 0,0 0-1 0,12 3 0 15,0-3-10-15,-3 0 0 0,0 0 0 0,-9 0 0 16,0 0-21-16,11 2-10 0,1 1-1 0,-3 0-1040 16</inkml:trace>
  <inkml:trace contextRef="#ctx0" brushRef="#br0" timeOffset="184614.2058">10000 8496 1231 0,'-6'32'27'0,"6"-32"5"0,0 0 2 0,0 0 1 0,0 0-35 0,0 0 0 0,-3 10 0 0,3 3 0 16,0-2 25-16,0-11-1 0,0 13-1 0,0 3 0 15,3-3 0-15,-3 3 0 0,0 0 0 0,0-3 0 16,0-2 6-16,3-1 2 0,0 4 0 0,0-4 0 31,-6 1-1-31,6-1 0 0,-3 1 0 0,6-3 0 0,-6-8-6 0,3 10 0 16,-3-10-1-16,3 8 0 0,-3-8 6 16,0 0 2-16,0 0 0 0,6 6 0 0,-6-6 7 0,0 0 2 15,0 0 0-15,0 0 0 0,3 0 6 0,3-3 2 16,-6 0 0-16,3-2 0 0,-3 0-13 0,0-3-3 15,0 0 0-15,-3 0 0 0,3-3-12 0,-3 1-4 16,3-6 0-16,-3 0 0 0,3-2 4 0,0-1 1 0,0 3 0 0,0 0 0 16,3 0 3-16,0 1 1 0,-3-7 0 0,3 9 0 15,0-3-5-15,0 0-2 0,0 3 0 0,0 0 0 16,3 0-4-16,-3 2-1 0,3 3 0 0,0 3 0 16,-3-3-13-16,3 5 11 0,-1-2-11 0,1 0 10 15,0-1-10-15,0 4 0 0,0-1 0 0,3 3 0 16,-3-2-12-16,3 2 12 0,0 2-10 0,-3 1 10 15,3-3-28-15,0 2 0 0,-3 1 0 0,3 0 0 16,0 2-45-16,0 0-9 0,0 1-2 0,2 2-596 0,-5 0-119 0</inkml:trace>
  <inkml:trace contextRef="#ctx0" brushRef="#br0" timeOffset="185198.4034">10214 8702 1276 0,'0'-18'36'0,"0"18"8"0,0 0-35 0,0 10-9 0,0-10 0 0,0 0 0 15,0 0 61-15,0 0 11 0,0 0 1 0,6 0 1 16,0 0-4-16,0 0-1 0,3 0 0 0,-3-2 0 16,0-4-17-16,0 4-3 15,3-1-1-15,-3 0 0 0,3-2-7 0,0 2-1 16,-3 1-1-16,3-1 0 0,0 0-15 0,-3 1-4 0,0-1 0 0,0 1 0 16,-6 2-9-16,5 2-3 0,-5-2 0 0,0 0 0 15,0 0-8-15,0 0 10 0,0 0-10 0,0 5 10 16,0 3-2-16,0-8 0 0,-3 8 0 0,1 0 0 15,-1 0-8-15,0 0 0 0,0 3 0 0,-3-6 0 16,6-5 0-16,-3 5 8 0,3-5-8 0,-3 8 0 0,0-2 0 0,0-1 8 16,0 0-8-16,3-5 0 0,0 0 0 0,0 0 0 15,0 0 0-15,0 0 0 0,0 0 0 0,0 0-9 16,0 0 9-16,0 0-10 0,9 0 10 0,-3 0 0 16,0 0 0-16,0 0-8 0,-1 0 8 0,-5 0 0 15,0 0 0-15,0 0-8 0,0 0 8 0,0 0-10 16,0 0 10-16,6 3-10 0,3 2-1 0,-9-5 0 0,6 5 0 0,0 3 0 15,-6-8-1-15,3 8 0 0,0 0 0 0,0 0 0 16,0 0 12-16,-3 0 0 0,0 0-9 0,-6 0 9 16,0 0 0-16,0 2 0 0,6-2 0 0,-3 3 0 15,0-1 0-15,0-2 13 0,-3 0-1 0,3 0-1 16,-2-2 7-16,-1 2 2 0,0-1 0 0,3-1 0 16,-3 2-20-16,6-8 0 15,-3 5 8-15,0 0-8 16,3-5-26-16,0 0-9 0,0 0-1 0,0 0-592 0,0 0-117 0</inkml:trace>
  <inkml:trace contextRef="#ctx0" brushRef="#br0" timeOffset="185645.6886">10417 8657 1515 0,'0'24'33'0,"0"-19"7"0,-3-2 2 0,3-3 1 0,0 0-35 0,0 0-8 16,0-3 0-16,0 3 0 0,0-2 58 0,3-1 10 16,0-5 1-16,3 3 1 15,-3-1-24-15,3-1-5 0,0 1-1 0,3-2 0 16,-3 6-16-16,2-1-3 0,-2 0-1 0,0-2 0 16,0 2-20-16,0 1 8 0,-6-1-8 0,0 3 0 15,0 0 0-15,0 0 9 0,0 0-9 0,0 0 0 16,3 8 23-16,-3 0-3 0,0-8 0 0,-6 8 0 15,0 3 2-15,3-4 0 0,-3-1 0 0,0 2 0 16,-2 0 9-16,2 0 1 0,3 0 1 0,-3-1 0 0,3-1-18 0,3-6-4 16,-3 8-1-16,3-3 0 0,0-5-10 0,0 0 0 0,0 0 0 0,3 5 0 15,6-2-11-15,-9-3 3 0,0 0 0 0,9 3 0 16,2-1 8-16,1-2-12 0,-3 3 12 0,-9-3-12 16,0 0 12-16,12 2-10 0,3 1 10 0,-6 2-10 15,-9-5 10-15,6 6 0 0,3-1 0 0,-9-5 0 16,3 8 0-16,3 0 0 0,-3-3 0 0,-3 3 0 15,3 5 14-15,-6-2-2 0,3-3 0 0,-3 5 0 0,3-2 15 0,-6-1 2 16,3 3 1-16,0-2 0 0,-3-3-7 0,3-3-2 16,-3 1 0-16,3-4 0 0,0 4-21 0,3-6 0 15,0 0 0-15,0 0-731 16,0 0-143-16</inkml:trace>
  <inkml:trace contextRef="#ctx0" brushRef="#br0" timeOffset="189717.0499">10033 12814 1839 0,'0'0'40'0,"-3"-3"9"0,-3-2 2 0,0 2 1 0,3 1-42 0,3 2-10 16,-3-6 0-16,3 6 0 15,0 0 64-15,0 0 12 0,0 0 1 0,0 0 1 16,0 0-42-16,0 0-9 0,0 0-2 0,6-2 0 16,3 2-25-16,0-3 8 0,0 3-8 0,6 0 0 15,-3 0 0-15,2 0 8 0,4-3-8 0,0 1 0 16,3 2 0-16,0-6 0 0,0 4 0 0,0-4 0 16,-4 4 0-16,4-3 8 0,-3-1-8 0,3 4 0 15,-3-4 0-15,0 4 0 0,-1-1 0 0,1-2 0 16,0 5-26-16,0-3-4 0,-3 0-1 0,0 3 0 15,0 0-122-15,-3 0-25 0,0 3-5 0,-4 0-572 0</inkml:trace>
  <inkml:trace contextRef="#ctx0" brushRef="#br0" timeOffset="189948.4991">10122 13012 2077 0,'0'0'45'0,"0"0"10"0,0 0 1 0,0 0 4 0,0 0-48 0,0 0-12 16,0 0 0-16,9 0 0 0,0 3 20 0,0 0 3 31,3-1 0-31,3 1 0 0,0-1-15 0,2-2-8 0,-2 3 8 0,3 0-8 16,-3-3 0-16,3 2 0 0,-3-2 0 0,3 0 8 16,3 0-8-16,-1-2 0 0,-2 2 0 0,3 0 0 15,0 0-12-15,0 0-3 0,0 0-1 0,-4 0 0 16,4 2-44-16,-3-2-10 0,-3 0-2 0,0 0-798 15</inkml:trace>
  <inkml:trace contextRef="#ctx0" brushRef="#br0" timeOffset="190370.3402">10527 12549 1983 0,'-12'-2'44'0,"12"2"8"0,-9 0 3 0,3 0 1 0,3 0-45 0,3 0-11 15,-6 0 0-15,6 0 0 0,-6 2 12 0,6-2 1 16,0 0 0-16,0 0 0 0,0 8-5 0,0-3-8 16,3 3 11-16,3-2-11 0,0-1 0 0,3 3 0 15,3-3 0-15,0 3 0 0,3 0 12 0,0 0-4 0,0-3 0 0,5 3-8 16,-2-2 12-16,3 1-12 0,-3 1 12 0,0 0-12 15,0 0 12-15,3 0-12 0,-4 0 12 0,1 3-12 16,0-1 12-16,0-2-12 0,0 3 12 0,-3-1-12 16,3 1 0-16,-4-3 0 0,1 3 0 0,0 2 0 15,-3-3 8-15,0 1-8 0,0 2 12 0,-3 0-12 16,-3 1 12-16,-3-1-4 0,0 3 0 0,0 0-8 0,-6-1 19 0,3 4-3 16,-6 2-1-16,0 0 0 0,-3 3 10 0,0 0 3 0,-3 5 0 0,0-3 0 15,-3 4-1-15,0-4 0 16,4 1 0-16,-4-1 0 0,0-2-3 0,0 0-1 0,3-3 0 0,0 0 0 15,3-3-13-15,-3 1-2 0,3-3-8 0,3-3 12 47,0-2-33-47,0-3-7 0,0 0-2 0,6-8-706 0,0 0-142 0</inkml:trace>
  <inkml:trace contextRef="#ctx0" brushRef="#br0" timeOffset="191271.6156">11646 12441 1386 0,'0'0'30'0,"0"0"6"0,0 0 2 0,0 0 2 0,0 0-32 0,0 0-8 0,0 5 0 0,3 3 0 16,-3 3 8-16,3-4 1 0,-3 4 0 0,3 0 0 0,0 2 13 16,0 0 2-16,-3 3 1 0,3 0 0 15,0 0 1-15,0 2 0 0,0-2 0 0,0 3 0 0,-3-1 7 16,3-2 2-16,0 0 0 0,0-3 0 0,0 0-10 0,0-2-1 16,-3 0-1-16,3-4 0 0,0 1-6 0,-3-2-1 15,0-6 0-15,0 0 0 0,0 0 12 0,0 0 1 16,0 0 1-16,0 0 0 15,0 0 10-15,0 0 1 0,0 0 1 0,0-6 0 16,0 1-2-16,0-3 0 0,0 0 0 0,-3-2 0 16,0-1-11-16,3-2-2 0,-6 2-1 0,6-2 0 15,-3-3-11-15,0 0-3 0,0 0 0 0,3-2 0 16,0-1-4-16,0 3-8 0,0-2 11 0,3 5-11 16,0-3 8-16,0 3-8 0,3-3 0 0,-3 3 0 15,3-1 0-15,0 1 0 0,3 5 0 0,-3-2 0 0,3 2 0 0,-4 2 0 16,4 1 0-16,0 0 0 0,0-1 0 0,3 1 0 15,0 3 0-15,-3-1 0 0,3 3 0 0,0-3 0 0,3 3 0 0,-3 0 0 16,2 3 0-16,-2-3 0 0,0-3 0 0,0 6-9 16,0-3-5-16,0 3-1 0,0-1 0 0,0 1 0 31,0-1-136-31,-3-2-27 0,3 3-6 0</inkml:trace>
  <inkml:trace contextRef="#ctx0" brushRef="#br0" timeOffset="191634.5476">12051 12703 1735 0,'0'0'38'0,"0"0"8"0,0 0 2 0,0 0 0 0,3 8-38 0,0 0-10 0,0-1 0 0,0 1 0 15,-3 3 57-15,3 0 10 0,-3-1 1 0,0 3 1 16,0 3-29-16,0 0-7 0,0 3-1 0,0-3 0 15,0-1-8-15,0 4-3 0,0-3 0 0,0-3 0 16,0 3-13-16,0-3-8 0,0 0 10 0,0 1-10 0,0-1 0 0,0-3 0 16,3 1 0-16,-3-3 0 15,0 0-50-15,3-3-3 0,-3-5-1 0,0 0 0 16,0 0-61-16,0 0-12 0,0 0-2 0</inkml:trace>
  <inkml:trace contextRef="#ctx0" brushRef="#br0" timeOffset="191818.8136">12197 12798 1354 0,'0'0'38'0,"0"0"10"0,0 0-39 0,0 0-9 0,0 0 0 0,0 0 0 16,0 8 84-16,0 0 16 0,0 2 2 0,-3 1 1 15,3 0-24-15,-3 2-5 0,3 0-1 0,0 3 0 16,0-3-32-16,3 0-6 0,-3 1-2 0,3-1 0 0,-3 0-23 0,3 0-10 16,0-2 8-16,3-1-8 31,-3 1-37-31,3-3-13 0,0 0-2 0,0-3-817 0</inkml:trace>
  <inkml:trace contextRef="#ctx0" brushRef="#br0" timeOffset="192303.6496">12250 12052 1846 0,'0'0'40'0,"0"0"9"0,0 0 2 0,0 0 1 0,0 0-41 0,0 0-11 15,0 0 0-15,0 0 0 0,0 0 45 0,0 0 7 16,0 0 2-16,6 0 0 0,3-3-11 0,0 0-3 16,0 3 0-16,0 0 0 0,0 0-3 0,3 0-1 15,-3 0 0-15,0 3 0 0,0 0-15 0,-3-1-3 0,3 4-1 16,-3-4 0-16,2 4-6 0,-5-1-2 0,0 3 0 0,0 2 0 16,0-2 2-16,-3 3 0 0,0 0 0 0,-6-1 0 15,6 3-1-15,-6 6 0 0,1-3 0 0,-1-3 0 16,0 3 0-16,0-3 0 0,3 0 0 0,-3-2 0 15,0 2 7-15,0-2 2 0,3-1 0 0,3-2 0 0,0 0 0 0,0-3 0 16,0-5 0-16,3 8 0 16,-3-8-3-16,0 0-1 0,6 8 0 0,3-2 0 15,3-4-4-15,-12-2-1 0,12 3 0 0,-1-3 0 16,1 0-10-16,3 0 0 0,-3 0 9 0,-3-3-9 16,0 1 0-16,0-1-10 0,3 0 1 0,-3 1 0 31,0-4-115-31,3 4-22 0,-1-4-5 0</inkml:trace>
  <inkml:trace contextRef="#ctx0" brushRef="#br0" timeOffset="192903.6542">12953 12504 1537 0,'0'0'33'0,"0"0"7"0,0 0 2 0,0 0 2 0,0 0-35 16,0 0-9-16,0 0 0 0,0 0 0 16,0 0 56-16,0 0 10 0,0 0 2 0,0 0 0 15,0 0-24-15,0 0-5 0,0 6-1 0,3 4 0 0,-3 1 5 0,0-1 1 16,0 3 0-16,3 3 0 0,-3 0-10 0,0 3-2 15,0 2 0-15,0 0 0 0,0 0-15 0,0 0-3 16,0-2-1-16,0-1 0 0,0 1-13 0,0-3 0 16,0-3 0-16,0 0 0 0,0 3 0 0,3-3 0 15,-3-2 0-15,0-3 0 16,0-8-17-16,0 0-10 0,3 8-1 0,-3-8-1 16,0 0-48-16,0 0-10 0,0 0-1 0,0 0-492 0,0 0-99 0</inkml:trace>
  <inkml:trace contextRef="#ctx0" brushRef="#br0" timeOffset="193119.1869">12822 12613 1630 0,'0'0'36'0,"0"0"7"0,0 0 1 0,9 0 3 0,0 0-38 0,0 2-9 16,0-2 0-16,0 3 0 0,2 0 36 0,1-1 4 0,0 1 2 15,0 0 0-15,3-3-18 0,-3 2-3 0,6 1-1 0,-3-3 0 31,0 0-11-31,-1 0-9 0,4 0 12 0,0 0-12 16,-3 0 8-16,6 0-8 0,-3-3 0 0,0 3 0 16,2-2-29-16,-2-1-13 0,-3 0-2 0,3-2-748 15</inkml:trace>
  <inkml:trace contextRef="#ctx0" brushRef="#br0" timeOffset="193557.7884">13382 12459 1652 0,'0'0'36'0,"0"0"8"0,-3 6 2 0,3 1 0 0,-3 1-37 0,3 0-9 16,-3 3 0-16,3 0 0 0,0 2 37 0,-3 0 6 15,3 3 1-15,0 0 0 0,0 0-7 0,0-1-1 16,0 1 0-16,0 3 0 0,0-6 4 0,3 3 0 0,-3 0 0 15,3-3 0-15,0-2-12 0,-3-1-1 0,3 1-1 0,-3-3 0 16,2 0-7-16,-2-8-2 0,0 0 0 0,0 5 0 16,0-5 3-16,0 0 1 0,0 0 0 0,0 0 0 15,0 0 9-15,0 0 2 0,0 0 0 0,0 0 0 16,0-5 0-16,0-3 0 0,0 0 0 0,0 0 0 0,0-3-12 0,0-2-1 16,0 2-1-16,0-2 0 0,0 0-8 15,3-3-2-15,0 3 0 0,0-3 0 0,0 3-8 0,3 0 0 16,-3-1 9-16,3 1-9 0,0 3 0 0,3-1 0 15,-3 0 0-15,3 3 0 0,-3 1 0 0,3 1 8 16,0 1-8-16,0 2 0 0,-3-2 0 0,6 2 0 0,-3 1 0 0,-1-1 0 16,4 0 0-16,-3 3-8 0,3-2 8 0,-3 2-8 15,3 0-13-15,-3-3-3 0,0 3 0 0,3 0 0 32,0 0-27-32,-3 3-5 0,0-3-2 0,0 2 0 15,-4 1-143-15,4 0-29 0,-3-1-6 0</inkml:trace>
  <inkml:trace contextRef="#ctx0" brushRef="#br0" timeOffset="193973.1612">13581 12750 1792 0,'0'0'51'0,"0"0"10"0,0 0-49 15,0 0-12-15,0 0 0 0,0 0 0 0,0 0 65 0,0 0 11 16,0 0 1-16,0 0 1 0,0 0-27 0,9 3-6 16,-3-3-1-16,3 0 0 0,3 0-12 0,0 0-2 15,-1 0-1-15,4 0 0 0,-3 0-8 0,0 0-1 16,0 3-1-16,0-1 0 16,0-2-9-16,-3 3-2 0,0 0 0 0,-3-1 0 15,0 3 0-15,-6-5-8 0,6 6 12 0,-3 2-4 16,-3-3 2-16,0 3 0 0,-3 0 0 0,0 2 0 15,-3 1 2-15,0 0 0 0,-3-1 0 0,3 1 0 16,-3-1-1-16,0 1 0 0,-3 0 0 0,3-1 0 16,0-2 1-16,3 0 0 0,-3 0 0 0,0 2 0 15,0-4 4-15,6 2 0 0,-2 0 1 0,2-3 0 0,-3 0-1 0,3 1-1 16,3-6 0-16,0 0 0 0,0 7 0 0,6-1 0 16,-3-1 0-16,5-2 0 0,1-3-15 0,-3 2 0 15,3-2 8-15,0 0-8 0,3 0 0 0,0-2 0 16,-3 2 0-16,6-3 0 0,-3 0-12 0,0 1-8 0,-3-1-1 15,3 0-1 1,-1-2-110-16,1 3-21 0,0-4-5 0,0 1-534 0,-3 0-106 0</inkml:trace>
  <inkml:trace contextRef="#ctx0" brushRef="#br0" timeOffset="194151.2111">13944 12803 1832 0,'0'0'40'0,"0"0"9"0,0 0 2 0,0 8 0 0,-3 0-41 0,3 3-10 0,-3-3 0 0,0 5 0 16,3 0 64-16,-3 3 12 0,0-5 1 0,0-1 1 16,3 3-32-16,0-2-6 0,-3-1-2 0,3 1 0 15,-3 0-23-15,3-3-5 0,0 0-1 0,0-8 0 16,0 0-43-16,3 5-9 0,-3-5-1 0,0 0-605 16,6 0-121-16</inkml:trace>
  <inkml:trace contextRef="#ctx0" brushRef="#br0" timeOffset="194673.6507">13989 11962 1947 0,'-12'-5'43'0,"12"5"9"0,0 0 1 0,0 0 2 0,-3-6-44 0,3 6-11 0,0 0 0 0,0 0 0 15,0 0 71-15,0 0 12 0,0 0 2 0,0 0 1 16,6-2-46-16,0-1-10 0,0 0-2 0,0 1 0 15,0 2 5-15,3 0 1 0,2 0 0 0,-2 2 0 16,0 1-20-16,-3 0-4 0,0-1-1 0,3 4 0 0,-6-1-9 0,3 0 0 16,-3 0 0-16,0 3 0 0,0-2 12 0,0 2-4 15,-3 0 0-15,0 2 0 0,0-2 0 0,-6 5 0 16,3 3 0-16,0-3 0 0,-6-2-8 0,3 2 12 16,0 0-12-16,0-2 12 0,-3-3-12 0,3 3 0 0,0-1 0 15,-2-2 0-15,5-3 25 0,-3 3 7 0,0 0 0 16,0 0 1-1,3-3-19-15,3-5-4 0,0 0-1 0,0 0 0 16,0 0-9-16,0 0 12 0,0 0-12 0,9 6 12 16,-9-6-12-16,12 2 8 0,-1-2-8 0,1 0 8 0,0 0-8 0,0 3 0 15,0-3 0-15,3 0 0 16,0 0 0-16,0-3 0 0,0 3-9 0,2-2 9 16,-2-1-52-16,0 0-4 0,3 1-1 0,0 2-727 15,-3 0-146-15</inkml:trace>
  <inkml:trace contextRef="#ctx0" brushRef="#br0" timeOffset="194952.0601">14367 12557 2098 0,'0'0'46'0,"0"0"10"0,0 0 1 0,0 0 3 0,0 0-48 0,0 0-12 0,0 0 0 0,0 0 0 16,0 0 61-16,3 5 11 0,3-2 1 0,3 0 1 15,3-3-14-15,-1 0-4 0,1 0 0 0,3-3 0 16,0 0-24-16,0-2-4 0,3 2-2 0,-3 1 0 16,-3-1-18-16,3 1-8 0,-1-1 0 0,-2 0 8 15,0 1-27-15,0-1-5 0,-3 3-2 0,0-3 0 16,0 3-90-16,-3 0-17 0,-6 0-4 0,0 0-544 15,0 0-109-15</inkml:trace>
  <inkml:trace contextRef="#ctx0" brushRef="#br0" timeOffset="195136.3223">14435 12787 1969 0,'0'0'43'0,"0"0"9"0,0 0 1 0,6 6 3 0,0-1-44 0,0 0-12 0,0 0 0 0,3 1 0 31,0-4 63-31,0 1 10 0,3 0 3 0,-3-1 0 0,3 1-49 0,-1 0-10 16,-2-3-1-16,3 2-1 0,3-4-27 0,-3 2-4 16,3 0-2-16,-3-3 0 15,3 0-47-15,-3-2-10 0,0 0-1 0,-1-3-540 0,1 3-107 16</inkml:trace>
  <inkml:trace contextRef="#ctx0" brushRef="#br0" timeOffset="195402.6155">14935 12298 1314 0,'0'0'28'0,"3"8"7"0,-3 0 1 0,3 5 1 0,0 0-29 0,-3 6-8 0,0-1 0 0,3 1 0 16,-3 5 80-16,3-1 16 0,0 1 2 0,-3 5 1 15,0 0-18-15,3 3-3 0,-3 3-1 0,3 2 0 16,0-3-19-16,0 0-4 0,-3 1-1 0,3-3 0 16,0-1-27-16,0-2-6 0,0-2 0 0,0-3-1 15,0-1-19-15,3-1 8 0,-3-1-8 0,0-3 0 16,0-2-13-16,0 3-10 0,0-6-1 0,-3 3-618 16,0-6-123-16</inkml:trace>
  <inkml:trace contextRef="#ctx0" brushRef="#br0" timeOffset="202345.6079">20695 8853 1634 0,'0'0'46'0,"-6"0"11"0,0-3-45 0,0 3-12 15,6 0 0-15,0 0 0 16,-6-2 78-16,6 2 14 0,0 0 2 0,0 0 1 15,0 0-35-15,0 0-6 0,0 0-2 0,0 0 0 16,0 0-32-16,0 0-8 0,0 0 0 0,6 2-1 16,3-2-2-16,0 3 0 0,0 0 0 0,3-1 0 15,3-2 11-15,0 0 1 0,-1 0 1 0,-14 0 0 16,21 0-22-16,-3 0-16 0,0 0 2 0,0 0 1 16,0 0 13-16,0 0 0 0,-4 0 0 0,4 0 0 15,0 0 0-15,-3 0 15 0,-3 3-3 0,0-3-1 16,0 3-25-16,-3-3-5 0,0 0-1 0,-3 0 0 15,-6 0-116-15,6 2-24 0,-1 1-5 0,-2-1-637 0</inkml:trace>
  <inkml:trace contextRef="#ctx0" brushRef="#br0" timeOffset="202564.9542">20811 9083 1592 0,'0'0'67'0,"0"0"-54"16,0 0-13-16,0 0 0 0,0 0 73 0,6-2 12 16,0 2 3-16,3 0 0 0,-9 0-26 0,9 0-5 0,-3 2-1 0,6-2 0 15,-3 3-44-15,2-3-12 0,1 0 0 0,0 2 0 16,0-2 0-16,0 3 0 0,0-3 0 0,3 0 0 16,-3-3 39-16,3 3 12 0,0-2 2 0,-1-1 1 15,4 1-131-15,-3-1-27 0,-3 0-4 0,0 1-482 16,3-4-96-16</inkml:trace>
  <inkml:trace contextRef="#ctx0" brushRef="#br0" timeOffset="202945.8021">21046 8744 1436 0,'0'0'32'0,"-3"3"6"0,-3-3 2 0,0 0 0 16,6 0-32-16,-3 0-8 0,-3 3 0 0,3-1 0 0,3-2 49 0,0 0 9 16,-3 6 2-16,3-6 0 0,0 0-30 0,0 0-6 15,0 0 0-15,9 5-1 0,0 0-8 0,0-2-2 16,0 2 0-16,3-2 0 0,-3 0 3 0,3 2 0 16,0 0 0-16,0-2 0 0,0 2-8 0,2 0-8 0,-5 1 11 0,6 2-11 15,-3-3 0-15,0 0 0 0,0 0 0 0,0 1 0 16,0-1 8-16,-3 0-8 0,3-2 0 0,-3 2 0 15,-9-5 8-15,8 8-8 0,1 0 0 0,-3 0 0 16,-6-8 16-16,6 13-3 0,-3 1-1 0,-3-4 0 16,0 3 7-16,-3 1 1 0,-3 1 0 0,-3 4 0 15,1-3 11-15,-1-3 2 16,0 3 1-16,0 2 0 0,-3 4-1 0,-3-1 0 16,3 0 0-16,0 0 0 0,-3 0 6 0,0 6 1 15,-3-6 0-15,7 0 0 0,2-2-9 0,0-1-2 16,0-5 0-16,3 3 0 0,0-5-29 0,3-1-10 0,0 1 0 0,3-3-719 15,3 0-144-15</inkml:trace>
  <inkml:trace contextRef="#ctx0" brushRef="#br0" timeOffset="204316.3333">21546 8906 1263 0,'0'0'28'0,"0"-3"5"0,-3-2 2 0,3 5 1 0,0 0-36 0,-3-3 0 0,-3 1 0 0,6 2 0 15,0 0 64-15,0 0 7 0,0 0 1 0,-6 2 0 16,0 1-34-16,6-3-6 0,0 11-2 0,-3-4 0 16,3 4-9-16,0 2-1 0,3 1-1 0,-3-1 0 15,6 3 3-15,-3-3 1 0,-3 3 0 0,3 0 0 16,0-1-9-16,0-1-2 0,0-1 0 0,0 0 0 15,3 0 12-15,-6 1 1 0,3-4 1 0,0 1 0 0,0-3 7 0,-3-3 2 16,3 3 0-16,-3-3 0 0,0-5 3 0,0 0 1 0,0 0 0 16,0 0 0-16,0 0 5 0,0 0 2 15,0 0 0-15,0 0 0 0,0 0-10 0,0-5-1 0,-3-3-1 0,0 0 0 16,3 0-18-16,-3-2-3 0,0-1-1 0,3-2 0 16,-3-3-12-16,3 0 9 0,-3 0-9 0,3-2 8 31,-3 2-8-31,3-3 10 0,3-2-10 0,-3 3 10 0,3-1-10 0,0 0 0 15,0 1 9-15,3 2-9 0,0-2 8 16,0 4-8-16,-3 1 8 0,3 0-8 0,3 2 0 0,-3 1 0 16,0 2 0-16,3 0 8 0,0 0-8 0,0 0 0 15,-1 3 0-15,1-1 0 0,0 1 0 0,0 2 0 16,-3 1 0-16,6-1 0 0,0 3 0 0,-3 0 0 16,0 0 0-16,-9 0-8 0,0 0-4 0,12 3-1 0,-3-1 0 0,3 1 0 15,-3 0-94 1,-9-3-18-16,0 0-4 0,9 8-539 0,-1 0-108 0</inkml:trace>
  <inkml:trace contextRef="#ctx0" brushRef="#br0" timeOffset="204884.9114">21731 9065 1515 0,'0'0'33'0,"0"0"7"0,0 0 2 0,0 0 1 0,0 0-35 0,0 0-8 16,0 0 0-16,3 2 0 0,3 1 64 0,-6-3 12 16,0 0 1-16,0 0 1 0,0 0-11 0,0 0-3 15,0 0 0-15,12 0 0 0,0 0-21 0,-12 0-5 16,11 0-1-16,4 0 0 0,-3 0-9 0,-3 0-1 15,-9 0-1-15,9 3 0 16,3-1-26-16,-3-2 0 0,-9 0 0 0,0 0 0 16,6 6 10-16,-6-6 0 0,0 5 0 0,6 0 0 15,-3-2-10-15,-3-3 0 0,-3 8-12 0,-3-3 12 16,6 0 0-16,-3 3 0 0,-3-3 0 0,6-5 0 16,-6 11 0-16,0-3 0 0,-6-3 0 0,12-5 8 15,-6 11-8-15,-6-6 0 0,9 0 0 0,-6 1 8 16,3-4-8-16,6-2 0 0,-6 6 0 0,0-1 0 0,4-2 0 0,2-3 0 0,0 0 0 0,0 5-11 15,0-5 11-15,5 3-13 0,1 2 5 16,0 0 8-16,0 0-15 0,-6-5 5 0,9 6 1 16,3 2 0-16,-3-3 9 0,0 0-10 0,-9-5 10 0,9 6-10 15,-3 1 10-15,0 1 0 0,0 0 0 0,-3-2 0 16,0 2 0-16,-3 0 0 0,0-1 0 0,-3 1 0 16,0 0 14-16,-3 0 5 0,6 0 1 0,-3 3 0 0,-3-6 10 0,0 3 2 15,0-3 1-15,0 3 0 0,0-2-10 0,0-1-3 16,-6 0 0-16,12-5 0 0,0 5-10 0,-3 1-2 15,-3-1-8-15,6-5 12 16,0 0-34-16,0 0-7 0,0 0-2 0,-3-3 0 16,0-2-45-16,3 0-8 0,3-3-3 0,0 0-565 31,3 0-112-31</inkml:trace>
  <inkml:trace contextRef="#ctx0" brushRef="#br0" timeOffset="205249.0989">21924 9197 1148 0,'0'0'25'0,"0"0"6"0,0 0 1 0,0 0 0 0,0 0-32 0,0 0 0 0,0 0 0 0,6-8 0 0,0 5 100 0,-6 3 13 0,0 0 3 0,9-5 1 15,-3 0-37-15,3 2-7 0,-3-2-1 0,-6 5-1 16,0 0-8-16,6-5-2 0,3 2 0 0,-9 3 0 16,0 0-17-16,9-3-4 0,0 3-1 0,-3 0 0 15,0 0-24-15,-6 0-5 0,0 0-1 0,6 6 0 16,-4 1 2-16,1 1 0 0,-3 0 0 0,0-8 0 15,0 8 7-15,0 3 2 16,-3-1 0-16,1 1 0 0,-4 0-8 0,-3-1 0 16,3 1-1-16,0-1 0 0,-3 1 1 0,3 0 0 15,0-1 0-15,-3 1 0 0,3-1 5 0,3 1 2 16,0-3 0-16,0 0 0 0,0-3-19 0,0 0-12 16,6 1 1-16,0-1 1 0,0 0 10 0,-3-5 14 15,0 0-3-15,9 3-1 0,3-3-10 0,-3 2 0 16,3-2 0-16,-3 0 8 0,3 0 0 0,-1-2 0 0,-2 2 0 0,0-3 0 15,0 3-8-15,0-2 0 0,3 2 0 0,-3-3 0 16,0 0-28-16,0 1-7 16,3-4-1-16,-3 4-1 15,-3-1-145-15,3-2-29 0,5-1-5 0</inkml:trace>
  <inkml:trace contextRef="#ctx0" brushRef="#br0" timeOffset="205764.8864">22109 8387 1789 0,'0'0'39'0,"0"0"8"0,0 0 1 0,0 0 4 0,0 0-42 0,0 0-10 0,0 0 0 0,0 0 0 16,0 0 64-16,3-2 10 0,3-4 2 0,0 4 1 15,0-1-37-15,3 3-8 0,-1-5-2 0,1 2 0 16,-3 3-13-16,-6 0-2 0,12 0-1 0,0 0 0 0,3 0-14 0,-6 3 11 31,-9-3-11-31,12 2 10 0,0 1 2 0,-6 2 0 0,-6-5 0 0,6 8 0 16,-3 0-12-16,0 3 0 0,-6-3 0 0,-3 2 0 15,0 1 0-15,0 2 0 0,-3 3 14 0,3-3-4 16,0 0-1-16,0 1 0 0,0 2 0 0,-3-3 0 16,0-3 10-16,3 4 1 0,0-1 1 0,0-3 0 15,3 1-1-15,-3-3 0 0,6 0 0 0,0-8 0 16,3 8-10-16,0 0-2 0,0-3-8 0,3-2 12 0,3-1 4 0,0 1 1 15,3-3 0-15,-12 0 0 0,0 0-8 0,12 0-1 16,0 0-8-16,3 0 12 0,-3 0-12 0,3 3 0 16,-7-1 0-16,10 1-10 15,-3 0-50-15,-3-1-9 0,3 4-3 0,-3-4-650 16,3 6-130-16</inkml:trace>
  <inkml:trace contextRef="#ctx0" brushRef="#br0" timeOffset="206002.5208">22472 8983 1692 0,'0'0'37'0,"0"0"8"0,0 10 2 0,0 3 0 0,-3 1-38 0,3-1-9 0,0 3 0 0,-3 0 0 16,3 2 87-16,0-2 15 0,0 3 3 0,0-4 1 15,-3 1-53-15,6 3-10 0,-3-3-3 0,0 2 0 16,0-5-27-16,3 1-5 0,0 2-8 0,0-1 11 16,-3-4-27-16,6 0-4 0,-3-1-2 0,3-2 0 15,-3 0-130-15,0-3-25 0,0 3-6 0</inkml:trace>
  <inkml:trace contextRef="#ctx0" brushRef="#br0" timeOffset="206130.2934">22400 9226 1789 0,'0'0'39'0,"0"0"8"0,0 0 1 0,0 0 4 0,0 0-42 0,0 0-10 0,0 0 0 0,6-3 0 16,3-2 92-16,0 2 16 0,-3 1 3 0,3-1 1 0,0 1-59 0,0 2-11 0,3 0-2 0,3 0-713 15,-3-3-143-15</inkml:trace>
  <inkml:trace contextRef="#ctx0" brushRef="#br0" timeOffset="206987.342">22841 8842 1173 0,'0'0'25'0,"0"0"6"0,-3 3 1 0,3-3 2 0,0 0-34 0,-3 5 0 0,-3 1 0 0,6 2 0 15,-3-1 58-15,3 4 5 0,0 2 1 0,-3 1 0 16,0-1 11-16,3 3 2 0,3 0 1 0,-6 2 0 16,3-5-18-16,0 3-4 0,0 3-1 0,3-1 0 15,0-2-8-15,-3 0-2 0,0-3 0 0,3 0 0 16,-3 1-10-16,0-6-3 0,0 2 0 0,0-5 0 0,0 1 12 16,0-6 1-16,0 0 1 0,0 0 0 0,0 0 5 0,0 0 1 0,0 0 0 15,0 0 0-15,-3-8-17 0,3 0-3 0,-3 0-1 16,3-3 0-16,0 1-6 0,0-1-1 0,0-5 0 0,0 0 0 15,3 1-24-15,0-4 0 0,-3 3 0 0,6-2 0 16,-3-1 0-16,3 3 0 0,0 0 0 0,0 0 0 16,0 1 0-16,0 1 0 0,0 1 0 0,0 3 8 31,3-1 1-31,0 0 0 0,-6 3 0 0,8 1 0 0,1 1-9 0,-6 1 0 16,6 0 0-16,-3 2-11 0,6 0 11 0,-3 1 0 15,3-1 0-15,-6 0-8 0,9 3 8 0,-6-2 0 16,2 2 0-16,1 0 0 0,-3 0 0 0,-3 0 0 15,6 2 0-15,-3-2 0 16,-3 0-41-16,3 3-13 0,-3 0-2 0,0-1-1 16,-3 1-131-16,5 0-25 0,-5 2-6 0</inkml:trace>
  <inkml:trace contextRef="#ctx0" brushRef="#br0" timeOffset="208003.2574">23326 9112 1904 0,'0'0'42'0,"0"0"9"0,0 0 1 0,0 0 1 0,0 0-42 0,0 0-11 16,0-5 0-16,9 0 0 0,-3-1 62 0,0 1 10 0,0 2 3 0,-3-2 0 15,9 0-32-15,-3 0-7 0,-3-1 0 0,3 4-1 16,0 2-13-16,-3 0-2 0,2-3-1 0,-2 3 0 16,0 3-6-16,-6-3-1 0,0 0 0 0,9 0 0 0,-9 0-4 0,0 0 0 15,0 5-8-15,6 0 12 0,-6-5-1 0,0 0-1 16,3 11 0-16,-3-6 0 0,0 3-2 15,-3-3 0-15,-3 3 0 0,6 0 0 0,0 0-8 0,0 0 0 16,0 0 0-16,0-8 8 0,0 8-8 0,0 0 0 16,0 0 0-16,0-8 0 0,0 8 0 0,0 0 0 31,0-3 0-31,6 3 0 0,-6-3 0 0,3 3 0 0,0 0 0 0,-3-8 0 16,3 11 0-16,0-3 0 0,0 0 0 0,-3-1 0 15,0-1 0-15,0 2 0 0,0 0 0 0,0 0 0 16,0 2 0-16,0-2 0 0,-6 0 0 0,3-3 0 15,-3 6 0-15,0-3 0 0,-3 0 8 0,6 2-8 16,-3-2 0-16,1-2 8 0,-1-1-8 0,3-2 0 16,-3 2-15-16,6-5-8 0,0 0-1 0,0 0-710 0,0 0-142 15</inkml:trace>
  <inkml:trace contextRef="#ctx0" brushRef="#br0" timeOffset="211367.5967">23103 9096 903 0,'0'0'20'0,"0"0"4"16,0 0 0-16,0 0 2 0,0 0-26 0,0 0 0 0,0 0 0 0,-3 3 0 0,-3 2 76 0,3-5 9 15,-6 3 3-15,9-3 0 0,0 0-4 0,-6 0 0 16,0 3 0-16,6-3 0 0,0 0-12 0,-6 5-4 0,3-2 0 0,3-3 0 16,0 0 4-16,-9 2 0 0,9-2 0 0,0 0 0 15,0 0-30-15,0 0-6 0,0 0 0 0,0 0-1 16,0 0 0-16,0 0 0 0,0 0 0 0,0 0 0 15,0 0-23-15,0 0-12 0,0 0 12 0,0 0-12 16,0 0 16-16,0 0-4 0,0 0-1 0,9 0 0 16,-6-2-11-16,-3 2 0 0,6-3 0 0,0 0 0 0,0 3 14 0,-6 0-2 15,9-8-1-15,0 8 0 0,0-2-11 0,0 2 10 16,-3-3-10-16,-6 3 10 0,0 0-10 0,9 0 0 16,3 0 0-16,-12 0 8 0,9 0-8 0,-1 3 0 15,1-1 0-15,-3 1 0 0,-6-3 0 0,6 5 8 0,-6-5-8 0,6 6 0 16,0-4 8-16,-6-2-8 0,0 0 0 0,0 0 8 31,3 8 0-31,-3 3-8 0,0-6 12 0,-3 0-4 0,0 3-8 16,0 0 0-16,-3-3 9 0,3 3-9 0,-6-2 0 0,3-1 8 15,3 0-8-15,-5 1 0 16,8-4 8-16,0-2-8 0,-6 8 8 0,6-8-8 0,0 0 0 0,-6 5 0 16,-3 1 0-16,9-1-8 0,0-2 8 0,0-1 0 15,-3 4 8-15,3-6-8 0,3 2 0 0,-3-2 0 16,0 0 0-16,0 6 0 0,0-6 0 0,0 7 0 0,0-7 0 0,0 6 0 15,0-6-13-15,9 8-1 0,-3 0 0 0,0 0 0 16,2-6 14-16,-2 4 0 0,-6-6 0 0,9 5 0 16,-3 0 0-16,3 0-9 0,-9-5 9 0,6 6 0 15,0 2 0-15,0 0 0 0,-6-8 0 0,3 8 0 16,-3-8 0-16,0 7 0 0,-3 1 0 0,-3-2 0 16,6-1 12-16,-6 0-3 15,3 1 0-15,-3-1 0 0,-3 0 11 0,0 0 3 16,0 1 0-16,1-4 0 0,8-2-1 0,-3 6 0 15,-6-1 0-15,9-5 0 0,0 0-13 0,-9 0-9 16,3-3 12-16,0 3-12 16,0-2-19-16,3-1-10 0,3-2-3 0,0-3-732 0,6-3-148 0</inkml:trace>
  <inkml:trace contextRef="#ctx0" brushRef="#br0" timeOffset="212136.8256">23398 8274 1263 0,'-3'2'28'0,"3"-2"5"0,0 0 2 0,0 0 1 0,-9 3-36 0,9-1 0 0,0-2 0 0,0 0 0 16,0 0 109-16,0 0 15 0,0 0 4 0,0 0 0 16,0 0-23-16,0 0-4 0,0 0-1 0,0 0 0 15,0 0-41-15,0 0-9 0,0 0-2 0,0 0 0 16,0 0-17-16,9-2-4 0,0-1-1 0,-9 3 0 0,3 0-8 0,8 0-2 16,-2 0 0-16,-3 3 0 0,3-3-4 0,-9 0-2 15,6 5 0-15,0-2 0 0,3-1-10 0,-3 4 10 16,3-4-10-16,-9 4 10 0,9-1-2 0,-9-5-8 15,0 8 12-15,0-3-4 0,6 3-8 0,-3 0 0 0,-3 0 0 0,-3 3 0 16,-3-4 9-16,3 4-9 0,-3 0 10 0,0-1-10 16,0 1 0-16,-3-3 0 0,3 2 0 0,0 1 0 0,-3-3 0 15,0 2 8-15,6-2-8 0,-6 0 0 0,1-2 0 16,8-1 9-16,-6 3-9 0,0-6 8 16,3 4 12-16,-3-1 1 0,6-5 1 0,0 0 0 0,0 0 4 15,0 0 1-15,0 0 0 0,0 0 0 0,0 0 4 0,12 3 1 16,-6-1 0-16,-3 1 0 0,5-3-10 0,1 0-2 31,-6-3 0-31,6 3 0 0,6 0-20 0,-9 0 8 0,9-2-8 0,-3 2 0 16,0 0 0-16,0-3 0 0,3 6-12 0,0-3 4 31,-4 0-112-31,4 2-23 0,0-2-4 0,3 3-615 0,-6 2-123 0</inkml:trace>
  <inkml:trace contextRef="#ctx0" brushRef="#br0" timeOffset="212505.7374">23832 9125 1990 0,'0'0'44'0,"0"0"8"0,0 0 3 0,0 0 1 0,0 0-44 0,0 0-12 16,0 0 0-16,0 0 0 0,0 0 110 0,0 0 20 0,9 0 4 0,0 0 1 16,0-5-66-16,0 5-13 0,0-2-2 0,-3-1-1 15,3 0-17-15,3 3-3 0,-3 0-1 0,5-2 0 16,-2 2-14-16,0 0-3 0,0 0-1 0,0-3 0 15,-3 3-14-15,6 0 0 0,-9 0 8 0,-6 0-8 16,15 0-8-16,-3-3-5 0,0 3-1 0,-4 0 0 16,-8 0-92-16,3 0-18 0,12 0-4 0,-6 0-621 15,-3 3-124-15</inkml:trace>
  <inkml:trace contextRef="#ctx0" brushRef="#br0" timeOffset="212689.7719">23883 9295 1861 0,'0'0'40'0,"0"0"9"0,0 0 2 0,9 2 2 0,0 1-42 0,0-3-11 0,0 0 0 0,-1 0 0 16,-2 0 74-16,6 0 13 0,-3 3 2 0,9-3 1 0,-6-3-51 0,6 3-11 16,-6 0-1-16,3 0-1 15,3 0-49-15,-4 0-9 0,1 0-3 0,3-3-619 16,-6 1-124-16</inkml:trace>
  <inkml:trace contextRef="#ctx0" brushRef="#br0" timeOffset="212921.0203">24582 8562 1947 0,'0'0'43'0,"0"0"9"0,0 8 1 0,6 5 2 0,-3-2-44 0,-3 2-11 16,6 3 0-16,-3 8 0 0,3-1 88 0,-3 9 15 16,0 0 3-16,3 5 1 0,-3 3-44 0,3 5-9 0,-3 5-2 0,0 3 0 15,-3 2-21-15,0-2-5 0,0 5-1 0,0-5 0 16,-3 0-14-16,3-2-3 0,0 2-8 0,3-6 12 31,-3 1-33-31,0-9-7 0,6 1-2 0,3-3-1111 0</inkml:trace>
  <inkml:trace contextRef="#ctx0" brushRef="#br0" timeOffset="262101.2129">11188 13891 2008 0,'0'0'44'0,"0"0"10"0,0 0 2 0,0 0 0 15,0 0-45-15,0 0-11 0,0 0 0 0,0 0 0 16,0 0 44-16,0 0 8 16,0 0 0-16,0 0 1 0,0 0-17 0,6-3-3 15,-3-2-1-15,0-1 0 0,3 4-16 0,-3-6-3 0,0 3-1 16,-3 5 0-16,3-6-12 0,-3 6 0 0,3-2 8 15,-3 2-8 1,3-6-39-16,-3 6-10 0,2-5-3 0,-2 5-617 0,0 0-124 0</inkml:trace>
  <inkml:trace contextRef="#ctx0" brushRef="#br0" timeOffset="262338.7911">10950 14327 1969 0,'0'0'43'0,"0"0"9"0,-6 3 1 0,6-3 3 0,0 0-44 0,0 0-12 0,0 0 0 0,0 0 0 16,0 0 31-16,0 0 4 0,0 0 1 0,0 0 0 15,0 0-26-15,0 0-10 0,0 0 8 0,6 2-8 16,0 4-10-16,3-6-7 15,-1 2-2-15,1-2-596 16,3-2-119-16</inkml:trace>
  <inkml:trace contextRef="#ctx0" brushRef="#br0" timeOffset="262538.6428">11399 14370 2383 0,'0'0'52'0,"0"0"12"0,-6 2 1 0,0 3 2 0,0-2-54 0,0 2-13 16,0-2 0-16,3 2 0 16,-3 1 0-16,0-4 0 0,6-2 0 0,0 0-704 15,0 0-143-15</inkml:trace>
  <inkml:trace contextRef="#ctx0" brushRef="#br0" timeOffset="264054.8822">12075 13676 1036 0,'0'0'23'0,"0"0"5"0,0 0 0 0,0 0 1 0,0 0-29 0,0 8 0 0,0-8 0 0,-3 8 0 16,3-3 60-16,-3 3 7 0,3-2 1 0,0 2 0 0,0 2-17 0,0-2-3 15,0 5-1-15,0-2 0 0,0 0 1 0,0 2 0 16,3 3 0-16,-3-3 0 0,0 5-12 0,0 1-1 16,0 2-1-16,0 3 0 0,0 0-13 0,0 2-2 15,0 1-1-15,0-1 0 0,3 3-10 0,-3-5-8 16,0 0 12-16,0-6-12 16,0 4 0-16,0-1 0 0,0-3 0 0,0 1 0 31,0-3-20-31,3-1-10 0,-3 4-2 0,0-8-492 0,0-3-97 0</inkml:trace>
  <inkml:trace contextRef="#ctx0" brushRef="#br0" timeOffset="269944.6474">11962 13909 1153 0,'0'0'32'15,"0"0"8"-15,0 0-32 0,-6 3-8 0,0-3 0 0,6 0 0 16,-6 2 74-16,6-2 13 0,0 0 2 0,0 0 1 15,-6 0 8-15,6 0 2 0,0 0 0 0,0 0 0 0,0 0-22 0,0 0-4 16,0 0-1-16,0 0 0 0,9 3-34 0,0 0-7 16,0 2-2-16,0-2 0 0,2 2-18 0,4 0-4 0,-3 1-8 15,3-4 12-15,-3 3-12 0,0-2 0 0,3 0 8 0,-3-1-8 16,0-2 0-16,0 0 0 0,-3 0 0 0,2-2 0 16,-2-1 0-16,3 0 0 0,-3 3 0 0,-3-2-10 31,3-1-28-31,-3 1-6 0,0-4 0 0,0 6-576 15,0-2-116-15</inkml:trace>
  <inkml:trace contextRef="#ctx0" brushRef="#br0" timeOffset="271062.3262">12274 13621 1206 0,'0'0'26'0,"-3"-3"6"0,0-2 0 0,3 5 3 0,-6 0-35 0,0 0 0 0,6 0 0 0,-6 0 0 16,3 5 56-16,-3-2 4 0,4 2 0 0,-1 3 1 16,0 0-18-16,3 0-4 0,-3 2-1 0,3 4 0 15,0-1-10-15,3 5-3 0,-3 1 0 0,3 2 0 0,0 0-6 0,-1 3-2 16,-2 0 0-16,3 2 0 0,0 3 8 0,0 1 2 16,-3-1 0-16,0 0 0 0,0 0-3 0,0-3 0 15,0-2 0-15,0 3 0 0,0-6-9 0,-3 0-3 0,0 0 0 16,3-2 0-16,-3-1 2 0,3-2 0 0,0-3 0 0,-2 0 0 15,2-5-1-15,0 0 0 0,0-8 0 0,0 6 0 32,0-6 3-32,0 0 1 0,0 0 0 0,0 0 0 0,0 0 4 0,0 0 1 15,2-6 0-15,1-2 0 0,3-2-11 16,0-1-3-16,0 1 0 0,0-4 0 16,0 4-8-16,0-1 0 0,0 3 0 0,0-2 0 0,3 2 0 0,-3-3 0 15,0 3 0-15,0 3 0 0,-3 2 0 0,3-2 0 16,-6 5 0-16,0 0 0 0,0 0 0 0,0 0-11 15,6 0 11-15,-6 0-8 0,6 5 8 0,-3 1-10 0,0 2 10 0,3 0-10 16,-3-3 10-16,0 5 0 0,0 1-9 0,0 0 9 16,-1 2 0-16,4-3 0 0,-3 1-9 0,3 0 9 15,0-4 0-15,0 1-8 0,3-2 8 0,0-1 0 16,-3-2-8-16,3-1 8 0,0 1 0 0,0-6 0 16,3 1 0-16,0-4 0 0,-3 1 8 0,0-3-8 15,-1 0 11-15,1-5-11 16,0 2 12-16,0-2-12 0,-3 0 11 0,0 2-11 0,0-2 10 15,-3 3-10-15,0-4 9 0,0 4-9 16,0-4 8-16,-3 4-8 0,0-1 8 0,-3 1-8 16,3-1 0-16,-3 3 8 0,0 0 0 0,0 3-8 0,0 0 12 0,0-1-4 15,3 6 0-15,0 0 0 0,-6 0 0 0,6 0 0 16,-6 3-8-16,3 5 0 0,-3 0 0 0,3 3 0 16,0-1 0-16,3 3 0 0,0 1 0 0,0-1 0 0,0 0 0 0,3 0 0 15,0 3 0-15,0-3 0 0,0 3 0 16,0-3 0-16,3 1 0 0,0-1 0 15,-3-3 0-15,3 1 0 0,0-3 0 0,0 0 0 0,3-5 0 0,-3 2 0 16,3-5 0-16,-3 0 0 0,3 0 0 0,0-3 0 16,0-2 9-16,0 0-9 0,-1-1 8 0,4-2-8 15,-3-5 10-15,0 3-10 0,0-4 9 0,0 1-9 0,0 0 8 0,-3 0-8 16,0-1 8-16,0 4-8 0,0-3 0 0,-3 2 8 16,0 0-8-16,0 1 0 0,0-1 0 0,0 3 8 15,-3 0-8-15,3 1 0 0,-3-1 0 0,3 2 8 16,-3 1-8-16,0 5 0 0,0-5 0 0,0 5 0 15,0 0 0-15,0 0 0 0,0 0 0 0,0 0 0 32,0 0 0-32,0 0 0 0,0 0 0 0,0 0 0 0,0 0 0 0,0 0 0 0,0 0-9 15,0 0 9-15,0 0 0 0,6 5 0 16,-3 3 0-16,0-3 0 0,0 3 0 0,-1-3 0 16,1 3 0-16,0 0 0 0,0-2 0 0,0 4 0 0,3-2 0 15,-3 0 0-15,0 3 0 0,3-3 0 0,-3 2 0 0,3 1 0 16,0-1 0-16,0-2 0 0,0 3 0 0,0-1 0 15,-3-2 0-15,3 0 0 0,0 0 0 0,3-2 0 0,-3-1 0 0,3 0 0 16,-3-2 0-16,0-3 0 0,3-3 0 16,-1 0 0-16,1 1 0 0,0-3 0 15,0-3 0-15,0 0 11 0,-3-3-11 0,3 1 10 0,-3-1-10 0,0 0 10 16,0-2-10-16,0 0 10 0,-3 0-10 0,0 2 0 16,0-2 0-16,0 2 8 0,-3 1-8 0,0-1 8 31,0 3-8-31,0-2 8 0,0 2-8 0,-3 2 0 0,3 1 0 0,0 5 0 15,-6-3 0-15,6 3 0 0,-6 0 0 0,3 0 0 16,-3 6-14-16,3 2 2 0,0-3 0 0,0 6 0 16,0-1 2-16,0 3 1 0,0 1 0 0,3-1 0 15,3-3 9-15,0 6 0 0,3 0 0 0,0 0-8 16,0 0 8-16,0 0 0 0,0-3 8 0,3 0-8 16,-3 0 0-16,3-5 0 0,-3 3 0 0,3-3 0 0,-1-3-15 0,1-2-1 0,0-1 0 15,0-2 0 1,3-2-123-16,-3-1-25 0,3-2-4 0</inkml:trace>
  <inkml:trace contextRef="#ctx0" brushRef="#br0" timeOffset="272030.8514">13527 14184 1378 0,'0'0'30'0,"0"0"6"0,0 0 2 0,0 0 2 0,-3 3-32 0,3-3-8 0,0 0 0 0,0 0 0 15,0 0 52-15,0 0 10 0,0 0 2 0,0 0 0 16,3 8-4-16,-3-8 0 0,3 5 0 0,-3-5 0 16,6 0-8-16,3 3-3 0,-3-3 0 0,0-3 0 15,0 1-11-15,0-4-2 0,3 1-1 0,-3 0 0 0,0-3-11 0,0 2-1 0,0-4-1 0,0 2 0 16,-3-3-1-16,3 1 0 16,-3-3 0-16,3 2 0 0,-3-2-11 0,-3-1-2 15,0-1-8-15,0 1 12 0,0 1-12 0,0 0 11 0,-3 2-11 0,0 1 10 16,-3-1-2-16,3 1 0 0,-3 2 0 0,0 0 0 15,0 2-8-15,-3 1 0 0,3 2-12 0,0 3 12 32,0 0-17-32,-3 6 4 0,3-1 1 0,0 3 0 15,3 0-16-15,-3 3-2 0,3 2-1 0,-3 0 0 0,3 0 16 16,3 3 3-16,-3 0 1 0,3 0 0 16,-3 2 11-16,3-2 0 0,3 3-9 0,-3-1 9 0,3-2 0 0,0 0 0 15,0-3-9-15,3 0 9 0,-3-2 0 0,3 0 0 16,0-3 0-16,0-3 0 0,3 0 0 0,-3-2 0 15,3-1 0-15,0-2 0 0,0 0 21 0,0-2-1 0,0-1-1 0,0-2 0 16,-1-3-6-16,1 0-1 0,0-3 0 0,0 1 0 16,0-1-2-16,0-2-1 0,-3 2 0 0,3-2 0 15,-3 0-9-15,0 0 8 0,-3 0-8 0,3 2 8 16,-3-2-8-16,0 2 0 0,0-2 0 0,0 2 0 16,0 1 0-16,3 2 0 0,-3 0 0 0,0 0 0 31,0 3-12-31,3-1 3 0,0 4 0 0,-6 2 0 0,5 0-3 0,4 0 0 15,-3 2 0-15,3 4 0 0,0-1 1 0,3 0 0 16,-3 3 0-16,3 0 0 0,-3 3 11 0,3-3-10 16,0 2 10-16,-3 1-10 0,3-3-3 0,-1 2-1 0,-2-2 0 15,0 3 0 1,3-1-26-16,-3-2-4 0,0 0-2 0,0 0 0 16,0-2-29-16,-3-1-5 0,0-3-2 0,0 1-442 0,-6-3-88 0</inkml:trace>
  <inkml:trace contextRef="#ctx0" brushRef="#br0" timeOffset="272262.2225">13965 13922 1224 0,'-3'11'35'0,"0"-3"7"0,0 0-34 0,3 2-8 0,-3 4 0 0,0-1 0 15,0 3 60-15,0 0 11 0,0 0 1 0,0-1 1 16,0 1-15-16,0 3-3 0,-3-1-1 0,3-2 0 15,0 3-10-15,0-1-1 0,0-2-1 0,0 0 0 32,0 2-27-32,0-4-6 0,3-1-1 0,0-2 0 0,0-4-8 0,0 1-11 15,0-8 3-15,0 0 0 16,0 0-68-16,0 0-12 0,0 0-4 0</inkml:trace>
  <inkml:trace contextRef="#ctx0" brushRef="#br0" timeOffset="272446.9454">14036 14004 1404 0,'0'0'31'0,"0"8"6"0,0 3 2 0,0 0 0 15,0-1-31-15,0 3-8 0,-3 3 0 0,3 0 0 0,0-3 84 0,-3 3 15 16,3-3 3-16,0 1 1 0,0 2-46 0,0-3-9 16,0-3-1-16,3-2-1 0,-3 3-46 0,3-3 0 31,-3-8-10-31,3 5-561 0,-3-5-112 0</inkml:trace>
  <inkml:trace contextRef="#ctx0" brushRef="#br0" timeOffset="272747.1665">14274 13978 1562 0,'0'0'34'0,"0"0"7"0,-5 3 2 0,-1 2 1 0,0-5-35 0,0 5-9 16,-3-2 0-16,3-1 0 0,-3 1 51 0,3 2 8 15,-3-2 1-15,3 2 1 0,-3 1-15 0,0-4-3 16,3 1-1-16,0 2 0 0,3-2-22 0,3-3-5 0,0 0-1 0,-3 5 0 16,3-5-14-16,0 0 0 0,0 5 0 0,0-5-10 15,3 8-6-15,3-2-2 0,-3 2 0 0,3-3 0 0,0 3 0 0,0-3 0 16,0 0 0-16,0 1 0 0,0 2 10 0,0-3 8 16,-3 0-12-16,0 1 12 15,-3 1 0-15,3 1 16 0,-3 0-2 0,-3 0 0 0,3 0 25 0,-3 3 5 16,-3-3 0-16,3 2 1 0,-3-2-9 0,3 3-1 15,-3-3-1-15,0-3 0 0,0 0-17 0,3 1-3 32,3-6-1-32,-6 2 0 15,0-2-40-15,6 0-8 0,-3-2-1 0,-3-6-594 0,6 0-118 0</inkml:trace>
  <inkml:trace contextRef="#ctx0" brushRef="#br0" timeOffset="272978.6916">14388 13713 1414 0,'0'16'40'0,"0"-5"9"0,3 2-39 0,-3 0-10 15,3 3 0-15,0 0 0 0,-1 3 64 0,-2 2 12 0,3-3 1 0,-3 6 1 16,3-3-16-16,0 3-3 0,-3 2-1 0,0-2 0 16,3 0-27-16,-3 0-6 0,0-3-1 0,0 3 0 31,0-6-12-31,0 1-4 0,0-1 0 0,0 1 0 0,0-6-17 15,0 3-4-15,0-3-1 0,0-2 0 16,0-1-122-16,0-2-24 0,0-8-4 0,0 0-2 16</inkml:trace>
  <inkml:trace contextRef="#ctx0" brushRef="#br0" timeOffset="273331.6638">14352 14084 1458 0,'0'0'32'0,"0"0"6"0,0 0 2 0,6-6 1 0,-3 1-33 0,0 0-8 0,3 0 0 0,0-1 0 15,0 1 40-15,0 0 7 0,3-3 1 0,2 0 0 16,-2 0-24-16,3 0-4 0,0-3 0 0,3 3-1 16,0 1 0-16,0-4 0 0,-3 3 0 0,3 0 0 15,-3 0-7-15,-4 3-2 0,1 2 0 0,0-2 0 0,-9 5-2 0,0 0 0 32,0 0 0-32,0 0 0 0,0 0 28 0,0 0 4 15,-3 8 2-15,3 0 0 0,-6 0-15 0,3 0-3 16,-3 0-1-16,3 2 0 0,-2-2 6 0,2-3 2 15,0 3 0-15,3 0 0 0,0-2-19 0,0 2-3 0,0-8-1 0,3 7 0 16,2-1-8-16,1 2 0 0,3 0 0 0,0 0-11 16,0-1 11-16,0 4-13 0,0-6 5 0,3 6 8 0,-3-3-9 15,-3 0 9-15,0 2 0 0,0-2 0 0,-3 3 0 16,0 0 0-16,0-1 0 0,-3 1 0 16,-3 2 11-16,3-3 2 0,-3 4 1 0,-3-6 0 0,-3 2 12 0,3-2 2 15,0 0 1-15,-3 0 0 0,0-3-29 0,0 1 8 16,0-6-8-16,0 2-687 15,-3-4-139-15</inkml:trace>
  <inkml:trace contextRef="#ctx0" brushRef="#br0" timeOffset="273478.9782">13995 13716 2161 0,'0'0'61'0,"0"0"14"0,0 0-60 0,0 0-15 15,0 0 0-15,0 0 0 0,0 0 0 0,0 0 9 16,0 0-9-16,6 0-616 16,3-3-128-16</inkml:trace>
  <inkml:trace contextRef="#ctx0" brushRef="#br0" timeOffset="274163.2193">15403 13933 1728 0,'0'0'38'0,"-3"-3"8"0,0-2 2 0,0 0 0 0,0 2-39 0,-3-2-9 16,0 2 0-16,0 1 0 0,0-1 17 0,0 0 2 31,-3 3 0-31,0 0 0 0,-3 0 15 0,3 0 3 0,-3 0 1 0,3 3 0 15,-3 0 1-15,1 2 0 0,-4 3 0 0,3-3 0 16,0 3-14-16,0 3-2 0,3-4-1 0,-3 4 0 16,6 0-13-16,0-1-9 0,0 1 12 0,6-1-12 15,0 1 0-15,0 0 0 0,6-1 0 0,0 1 0 16,3-1-9-16,0 1 9 0,3-3-8 0,-3 0 8 16,3 0-8-16,0 0 8 0,-3-3-8 0,0 3 8 0,-1 0 0 0,1 0 0 15,-3-3 0-15,3 3 0 0,-3-3 0 0,-3 3 19 16,0 0-3-16,0 3-1 0,-3-3 25 0,-3 0 4 15,0 0 2-15,3-1 0 0,-3 4-4 0,-3-3-1 16,0 0 0-16,0 0 0 0,0-3-25 0,0 0-6 0,-2 1-1 0,2-4 0 16,0 4-9-16,-3-4 0 0,3-2 0 0,3 0 0 31,3 0-56-31,0 0-4 0,-3-5-1 16,3 0 0-16,0-3-149 0,6 0-30 0,0-3-5 0</inkml:trace>
  <inkml:trace contextRef="#ctx0" brushRef="#br0" timeOffset="274463.6084">15516 13959 1418 0,'0'0'31'0,"0"0"6"0,0 0 2 0,-3 8 1 0,-3 0-32 0,0 0-8 0,0 0 0 0,-3 3 0 16,3-1 84-16,-3 1 16 0,3 0 2 0,0-1 1 16,0 3-44-16,0-2-9 0,3-1-2 0,0 4 0 15,0-4-30-15,3 4-6 0,0-1-2 0,3-3 0 16,3 1 43-16,0 0 9 0,3-4 2 0,0 1 0 15,3 0-106-15,0-2-21 0,0-4-4 0,3 4-1 0,-3-4 56 0,-1-2 12 16,1-2 0-16,3-1 0 0,-3 0 21 0,0-2 2 16,0-3 0-16,-3 0 0 0,0 0 11 0,0 0 2 15,-3 0 1-15,-3-2 0 0,0-1-15 0,0 1-3 16,-6 2-1-16,0-3 0 0,-3 0-9 0,3 1-1 0,-3 2-8 0,0-3 12 16,0 1-12-16,0-1 0 0,0 1 0 0,0 2 0 31,3-3-36-31,0 0-3 15,0 1-1-15,3-1 0 0,0 1-144 0,3-1-28 0,0 1-7 0,3 2-514 16</inkml:trace>
  <inkml:trace contextRef="#ctx0" brushRef="#br0" timeOffset="275081.0848">15739 13986 1120 0,'0'16'32'0,"3"-8"6"0,-3 2-30 0,3 4-8 16,-3-1 0-16,0 0 0 0,3 3 96 0,-3-3 19 0,0 0 3 0,0 1 1 15,0-1-11-15,0-3-1 0,0 4-1 0,0-4 0 16,0-2-25-16,0 0-5 0,0-8 0 0,0 0-1 15,0 0-26-15,0 0-5 0,0 0 0 0,0 0-1 16,3-5-6-16,0-6-1 0,0 1 0 0,0-1 0 16,3-2-20-16,-3-3-4 0,3 0 0 0,-3 0-1 15,3 0-11-15,0 0 0 16,-3 3 0-16,2 0 0 0,1 2 0 0,0 3 0 16,0 3 0-16,-3 0 0 0,-3 5-11 0,9-3-1 15,-3 6 0-15,0 2 0 0,0 0-5 0,0 3-2 16,0 0 0-16,-3 3 0 0,3-1 7 0,-3 1 2 15,0 2 0-15,0-2 0 0,0 2 10 0,-3-2 0 0,0-1 0 0,3 1 0 16,-3 2 12-16,0-2-1 0,0-1-1 0,0 1 0 16,0-3 10-16,0 0 1 0,0 0 1 0,0 0 0 15,0-8-3-15,0 0-1 0,0 0 0 0,0 0 0 0,0 0-8 16,0 0-2-16,0 0 0 0,6-3 0 16,0-5 2-16,0 0 0 0,0-3 0 0,0 1 0 0,0-1-10 15,2-2 0-15,-2 0 0 0,0 0 0 0,3-1 0 0,-3 4 0 16,0 2 0-16,0 0 0 0,-3 0 0 0,3 5 0 15,-6 3 0-15,0 0 0 0,6 0-11 0,-6 0 11 0,6 3-8 0,0 2 8 16,0 3 0-16,3-3 0 0,-3 3 0 0,0 0-8 16,3 0 8-16,0-2 0 0,0 2 0 0,2-3-8 15,1 3 8-15,0-6 0 0,0 1 0 0,0 2 0 16,3-2-12-16,-3 0 2 0,0-3 1 0,0 0 0 16,0-3-3-16,-4 0-1 0,1-2 0 0,0 0 0 31,0-1 13-31,0-1 0 0,-3-1-10 0,0-3 10 0,0 0 0 0,0 1 0 15,-3-3 0-15,0 5 0 0,-3-3 0 0,0 1 0 16,-3 2 0-16,0 0 0 0,3 0 0 0,-3 5 0 16,-3 0 9-16,6 3-9 0,-6-2 15 0,0 4-2 15,0 1 0-15,0 2 0 0,3 1-2 0,-3 2-1 0,3 2 0 0,0 1 0 16,0-1 3-16,0 4 1 0,3-1 0 0,0 0 0 16,0 0 3-16,0 0 1 0,3 1 0 0,0-4 0 15,3 1-18-15,0-1 0 0,0-4-13 0,3 2 5 16,0-8-72-16,3 2-13 0,3-2-3 0,0-2-630 15,0-1-126-15</inkml:trace>
  <inkml:trace contextRef="#ctx0" brushRef="#br0" timeOffset="275833.2108">17150 13660 1774 0,'0'0'39'0,"0"0"8"0,-3-5 1 0,0-3 3 0,0 3-41 15,0-3-10-15,0 0 0 0,0-3 0 0,0 4 81 16,0-4 15-16,0 0 2 0,-3 1 1 0,3 2-39 0,-3-3-7 16,0 3-1-16,0 0-1 0,0-2-23 0,0 2-5 31,-3 3-1-31,0 2 0 0,1-2-2 0,-1 5 0 0,-3 0 0 0,0 5 0 15,0-2-9-15,0 5-3 0,0-1 0 0,0 4 0 16,0 5-16-16,0 0-4 0,3 2-1 0,-2 3 0 16,-1 3 13-16,3 3-12 0,-3 2 12 0,0 3-12 0,3 2 4 0,0 0 8 15,0 3-13-15,3 3 5 0,0 0 8 0,0-1 0 16,6 1 0-16,-3-3-8 0,3-5 8 0,3 0 0 16,3-3 0-16,-3-3 0 0,3-5 0 0,3 1-8 15,0-7 8-15,3-1 0 0,3-1 0 0,-3-5 0 16,3-3 0-16,-1 0 0 0,4-2 0 0,-3-3 16 15,0-5-4-15,3 0-1 0,0-3 0 0,0-3 0 16,-3-5 0-16,-4 0 0 0,1 0-1 0,-3 1 0 16,0-4 0-16,-3 3 0 0,0-2 0 0,-3-1 0 0,0 1 0 0,0 2 0 31,-3-3-10-31,-3 6 12 0,0-3-12 0,0 0 12 16,-6 3-4-16,0 0 0 0,-3-1 0 0,-3 4 0 0,1-1-8 15,-4 1 0-15,-3 2 0 0,3 0-11 16,0 3 1-16,-3-1 0 0,3 4 0 0,1-1 0 0,-1 3 10 15,0 3 0-15,3-1 0 0,3 4-8 0,0-1 8 0,0 0 0 16,3 3 0-16,3 0 0 0,3 0 0 0,0 3-8 16,0-4 8-16,6 1 0 0,0 0 0 0,0 0-8 0,3 0 8 0,3 0 0 15,3-3 0-15,0-2 19 0,0 2-3 0,3-5-1 16,0 0 8-16,3 0 1 0,-3-2 1 0,2-1 0 16,-2 0-8-16,0 1-1 0,6-1-1 0,-6-2 0 15,-3 2-15-15,0-2 0 0,0 0 0 0,-3 2 0 16,-1-2-22-16,1-1-10 0,-3 4-3 0,0-4-748 15,3 1-149-15</inkml:trace>
  <inkml:trace contextRef="#ctx0" brushRef="#br0" timeOffset="278496.5973">17942 13885 1127 0,'0'0'32'0,"0"0"7"0,0 0-31 0,0 0-8 0,0 0 0 0,6-5 0 15,-3 0 104-15,0-1 20 0,-1 1 4 0,1 0 1 16,-3 0-39-16,3-1-8 0,-3-2-2 0,0 3 0 16,0 0-20-16,0-1-4 0,-3 1 0 0,3 5-1 0,-3-5-20 0,1 2-4 15,-4-2-1-15,-3 2 0 0,3 3-6 0,-3 0-2 16,0 0 0-16,-3-2 0 0,3-1-6 0,0 3-2 16,-3 3 0-16,3-1 0 0,-3-2-6 0,3 6-8 15,0-4 11-15,1 4-11 0,-1-1 0 0,3 0 0 16,0 3 0-16,3-3 0 0,0 3 0 0,0-2 0 0,3 2 0 15,3 2-12-15,0-2 4 0,0 0 8 0,3 3-13 0,0-3 5 16,3-1-3-16,-1 1 0 0,-2 0 0 0,3 0 0 16,0 0 2-16,0 0 0 0,-3-3 0 0,0 3 0 15,0-2 9-15,-3 2 0 0,3 0 0 0,-3-1 0 16,-3 1 0-16,-3 0 0 0,3 3 8 0,-3-3-8 0,-3 2 15 0,0-2-2 16,0 3 0-16,-3-3 0 0,0 0 7 0,0 2 0 31,0-2 1-31,0-2 0 0,1 2 1 0,-1-3 0 15,-3 0 0-15,3-2 0 0,3-1-8 0,-3 1-2 0,3-3 0 0,0 0 0 16,3 0-12-16,3 0-8 0,0 0 8 0,0 0-13 31,-3-5-44-31,3 0-9 0,3-3-2 0,3 0-605 0,0 0-122 0</inkml:trace>
  <inkml:trace contextRef="#ctx0" brushRef="#br0" timeOffset="278765.8397">18046 13901 1206 0,'-3'13'26'0,"3"-7"6"0,-3 4 0 0,0-2 3 0,0 5-35 0,0-2 0 16,0 0 0-16,3 2 0 0,-3 0 68 0,3-2 6 0,0-1 2 0,0 1 0 31,3-3-38-31,0 0-7 0,0 0-2 0,3-3 0 16,0-2-13-16,0-1-2 0,0-2-1 0,3 0 0 15,0-2 10-15,-4-1 1 0,4-2 1 0,-3-1 0 16,3-2 3-16,-3 1 1 0,3-4 0 0,-3 3 0 15,0-3 6-15,0-2 1 0,-3 0 0 0,-3 2 0 0,0 1 6 0,0-1 2 16,-3 1 0-16,0-1 0 0,-3 0-14 0,0 4-2 16,0-1-1-16,0 2 0 0,0 1-13 0,-3 0-2 15,3 2-1-15,0 0 0 16,3 3-120-16,3 0-24 0,-5-2-5 0</inkml:trace>
  <inkml:trace contextRef="#ctx0" brushRef="#br0" timeOffset="279366.0143">18846 13594 950 0,'0'0'20'0,"0"0"5"0,0 0 1 0,-3-5 2 0,3 5-28 0,0 0 0 16,0 0 0-16,0 0 0 0,0 0 62 0,0 0 7 0,0 0 2 0,0 0 0 15,0 0 8-15,0 0 1 0,-2 11 1 0,2 2 0 16,0 0-14-16,0 3-3 0,-3 5-1 0,3 3 0 16,-3 2-15-16,0 3-4 0,0-2 0 0,0 2 0 15,-3 0-14-15,3 3-3 0,-3 0-1 0,0-1 0 0,3 1-14 16,-3 0-4-16,3-6 0 0,0-2 0 15,0 0-8-15,0-3 0 0,3-2 0 0,0-3 0 0,-3-1 0 0,3-1 0 0,3-4 0 0,-3 1-11 47,3-3-37-47,-3-8-8 0,0 0-2 0,0 0-769 0</inkml:trace>
  <inkml:trace contextRef="#ctx0" brushRef="#br0" timeOffset="280098.668">18757 13777 1386 0,'0'0'30'0,"0"0"6"0,0 5 2 0,-3 3 2 0,6-3-32 0,-3 3-8 16,3-2 0-16,0 2 0 0,3-3 21 0,0 0 3 0,3 3 1 0,-3-3 0 15,6-2-15-15,0 0-10 0,0-1 12 0,0-2-12 16,-1 0 21-16,4 0-2 0,-3 0-1 0,0-5 0 16,-3 2 26-16,3-5 6 0,-3 0 1 0,0-2 0 15,0 2-11-15,0-3-1 0,-3-2-1 0,3 0 0 16,-6-3-24-16,3 3-5 0,-1 2-1 0,-2-2 0 15,3 2-8-15,-3 3 0 0,0 1 0 0,0 1 8 16,-3 6-8-16,0 0 0 0,0 0 0 0,0 0 0 0,0 0 0 0,0 6 0 16,3 1 0-16,0 4 0 0,-3 5 0 0,0 0 0 31,3 0 0-31,-3 5 0 0,0-3 0 0,0 1 0 16,0 2 0-16,0 3 0 0,-3 0 0 0,3 2 0 0,-3-2 0 15,0 2 0-15,3 1 0 0,-3-3 0 0,0-3 0 0,3 0 0 16,0-2 0-16,0-1 12 0,0-2-12 0,0-3 12 15,0 0-12-15,0-2 8 0,3 0-8 0,-3-3 8 16,3-1-8-16,-3-7 8 0,0 0-8 0,0 0 8 16,0 0 4-16,6-5 0 0,-3-3 0 0,6 0 0 0,-3-2 0 15,0-1 1-15,3-2 0 0,-3 2 0 0,0-2-13 0,3 2 0 16,-3 1 0-16,-3 2 0 0,3 3 8 0,-3-1-8 16,-3 6 0-16,0 0 0 0,0 0 0 0,9 0 0 15,-9 0 0-15,3 8 0 0,3-2-12 0,0 2 2 16,-1-3 0-16,-2 3 0 0,3 0 54 0,-3 0 10 15,6 0 2-15,-3-3 1 16,3 0-111-16,0-2-22 16,3-1-5-16,0-2-1 0,0 0 26 0,3 0 4 15,-3-2 2-15,3-3 0 0,-1-3 4 0,4 2 1 0,-3-4 0 0,0 2 0 16,-3-3 22-16,3 1 5 0,-6 2 1 0,-3-3 0 16,0 3 17-16,0 3 0 0,-3 2 0 0,-3 3 0 0,0 0 0 0,0 0 8 15,0 0-8-15,-9 0 12 0,0 3-3 0,0 2-1 16,0 0 0-16,-3 3 0 0,0 0 12 0,3 0 1 0,-3 3 1 15,6-3 0-15,-3 0 15 0,6 0 3 0,-3 0 1 0,3-3 0 16,3-5-17-16,0 0-3 0,0 0-1 0,3 5 0 16,-3-5-20-16,6 5 0 0,0-2 0 0,0-3 0 15,0 3 22-15,3-3 0 0,0 0 0 0,0 0 0 16,0 0-6-16,0 0 0 0,0 0-1 0,-3 2 0 16,0 1-15-16,3 2 0 0,-3-2 8 0,0 2-8 0,-1 1 0 0,1-4 0 15,0 4 8-15,-3 1-8 0,3-4 0 0,-6-3 0 16,6 3 0-16,0-1 0 15,-6-2-51-15,9 3-6 0,-3-3-2 0,0-3-781 16</inkml:trace>
  <inkml:trace contextRef="#ctx0" brushRef="#br0" timeOffset="280300.1958">19564 13647 1378 0,'0'0'30'0,"0"8"6"0,0 3 2 0,3 2 2 0,0 3-32 0,-3 2-8 16,0 1 0-16,0-1 0 0,0 4 59 0,3-1 10 0,-3 0 3 0,3 3 0 31,-3 0-38-31,-3 2-7 0,3-2-2 0,-3 2 0 16,3-2-14-16,0 0-3 0,0-3-8 0,0-2 12 15,0-1-36-15,0-5-8 0,0 1-2 0,0-7-711 0</inkml:trace>
  <inkml:trace contextRef="#ctx0" brushRef="#br0" timeOffset="280436.7764">19448 13986 1690 0,'0'0'48'0,"0"0"11"0,0 0-47 0,9 0-12 16,0 0 0-16,3 0 0 0,-4 0 45 0,4 0 7 15,3 0 2-15,0 0 0 0,-3-3-35 0,6 1-7 0,0-1-2 0,3-2-557 16,-4 2-111-16</inkml:trace>
  <inkml:trace contextRef="#ctx0" brushRef="#br0" timeOffset="281484.5052">12768 15171 1418 0,'0'0'31'0,"0"0"6"0,0 0 2 0,0 0 1 0,-3-2-32 0,3 2-8 0,-3-6 0 0,3 6 0 15,0 0 32-15,0 0 5 0,0 0 1 0,0 0 0 16,0 0-9-16,0 0-1 0,0 0-1 0,0 0 0 16,-3 8-10-16,0 0-1 0,3 3-1 0,-3-1 0 0,3 6-3 0,0 0-1 15,0 0 0-15,-3 0 0 0,3 2-11 0,0 1 8 16,0-3-8-16,0 0 8 0,3-3-8 0,0 0 12 16,-3-5-12-16,3 3 12 0,-3-6 9 0,0-5 3 15,0 0 0-15,0 0 0 0,0 0 0 0,0 0 0 16,0 0 0-16,0 0 0 0,0 0 5 0,0 0 2 15,6-3 0-15,0-2 0 16,-3 0-7-16,0-3-2 0,-3-3 0 0,0 1 0 16,0-4-7-16,0-2-2 0,0 1 0 0,-3 1 0 15,3-2 0-15,0 1 0 0,0-1 0 0,0 0 0 16,0 0 3-16,3 3 1 0,-3-3 0 0,3 3 0 16,0-1-2-16,0 4-1 0,0-1 0 0,3 1 0 0,-3-1-14 0,3 3 11 15,0 0-11-15,0 0 10 0,0 3-10 0,3 0 0 16,-3 2 0-16,3 0 8 0,0 1-8 0,3-1 0 0,-4 3 0 0,4 0 0 15,0 0-20-15,0 3 3 0,0 2 1 16,0-2 0 0,0-1-44-16,-6 6-9 0,3-2-2 0,0 1-570 0,-3 1-115 0</inkml:trace>
  <inkml:trace contextRef="#ctx0" brushRef="#br0" timeOffset="281737.2444">13030 15343 1321 0,'0'0'28'0,"0"0"7"0,0 8 1 0,0 0 2 16,0 0-30-16,0 3-8 0,0-1 0 0,0 3 0 15,0-2 40-15,0 2 8 0,0 0 0 0,0 3 1 16,0 0-6-16,0 0-2 0,0 3 0 0,0-4 0 15,0 1-14-15,0 0-3 0,0-3-1 0,3 1 0 0,-3-4-23 0,3 1 0 16,0-1 0-16,-3-4-511 16,0-6-101-16</inkml:trace>
  <inkml:trace contextRef="#ctx0" brushRef="#br0" timeOffset="281916">13126 15486 1584 0,'0'0'35'0,"0"8"7"0,0 3 2 0,-3 2 0 0,3 0-36 0,0 0-8 15,-3 1 0-15,3-1 0 0,-3 3 34 0,3-1 5 16,0-1 1-16,0-1 0 0,0-2-28 0,3-1-12 16,-3 1 10-16,3-3-10 15,2 0-26-15,1-3-11 0,0-2-3 0</inkml:trace>
  <inkml:trace contextRef="#ctx0" brushRef="#br0" timeOffset="282184.8924">13521 15253 1877 0,'0'0'53'0,"0"0"12"0,0 0-52 0,0 0-13 0,6 6 0 0,-3-1 0 15,3 0 16-15,0 0 0 0,0-2 0 0,0 2 0 16,3-5-7-16,0 0-1 0,0 0 0 0,0 0 0 0,0-2-8 0,0-1 0 16,0 3 0-16,3-5 0 15,-4 2-28-15,1-2-2 0,0 0 0 0,-3 2-512 16,3-2-102-16</inkml:trace>
  <inkml:trace contextRef="#ctx0" brushRef="#br0" timeOffset="282354.0132">13551 15378 1713 0,'0'0'48'0,"3"5"12"0,0 3-48 0,0-3-12 0,0 3 0 0,3-3 0 15,0 1 37-15,0-1 6 0,3-2 1 0,0-3 0 0,3 0-7 16,0-3-1-16,2 3 0 0,-2-3 0 0,3 1-48 15,0-1-9 1,3-2-3-16,-3 2-814 0</inkml:trace>
  <inkml:trace contextRef="#ctx0" brushRef="#br0" timeOffset="283070.6783">14411 15192 1652 0,'0'0'36'0,"0"0"8"0,0 0 2 0,-3-5 0 0,3 5-37 0,0-5-9 0,0 5 0 0,-3-5 0 16,0-1 40-16,3 6 7 0,-3-2 1 15,-2-1 0-15,-1 3-15 0,0 0-2 0,3 0-1 0,-3 0 0 16,-3 5-10-16,3 1-1 0,-3 1-1 0,3 1 0 15,-3 0-7-15,0 3-2 0,0 5 0 0,-3 0 0 16,3 0-9-16,0 2 0 0,0-2 0 0,3 2 8 16,1 1-8-16,2-3 0 0,0 0 0 0,0-3 0 0,3 0 0 0,3-2 0 15,3-3 0-15,-3 2 0 0,5-4 0 0,1-1 0 16,0 0 0-16,3-5 0 0,0 0 0 0,0-2 0 16,0-1 0-16,3 0 0 0,-3-5-9 0,0 0 9 15,3 0-12-15,-1-2 12 0,-2-1-8 0,3 1 8 16,-3-4 0-16,0 4 0 0,3-3 0 0,-3-1-8 0,0 4 8 0,-3-3 0 31,0 5 0-31,-3-3 0 0,-1 3 0 0,-2 3 0 16,-3 5 9-16,0 0-9 0,0 0 8 0,0 0-8 15,0 0 15-15,-6 5-3 0,1 0 0 0,-1 3 0 16,0 0-12-16,-3 6 0 0,3-1 0 0,0 0 0 16,0-2 0-16,3 2-10 0,0 0 10 0,0 0-8 0,3 0 8 0,3-2 0 15,0 0 0-15,0-3-8 0,3 0 0 0,3-6 0 16,-3 3 0-16,3-2 0 0,3 0-6 0,-1-6-1 0,1 0 0 0,3-2 0 15,-3 0 15-15,3-3 0 0,0 0 0 0,-3-3 0 16,0 1 14-16,0-1-1 0,-3-2 0 0,-1 2 0 16,1-2 3-16,-3 3 0 0,-6-1 0 0,3 0 0 15,-6 1 8-15,0 2 1 0,-3-3 1 0,3 6 0 16,-6-3-10-16,4 3-3 0,-4 0 0 0,3 2 0 16,0-2-22-16,0 2-5 15,0-2-1-15,6 5 0 16,-3-3-48-16,3 3-9 0,0-5-3 0,3-1-517 15,0-2-104-15</inkml:trace>
  <inkml:trace contextRef="#ctx0" brushRef="#br0" timeOffset="283339.4975">14831 15073 1354 0,'0'0'38'0,"0"0"10"0,0 0-39 0,-3 8-9 0,-3-2 0 0,0 1 0 16,-3-1 97-16,3 4 18 0,-6-2 3 0,3 0 1 0,-2 3-27 15,-1-3-4-15,3 0-2 0,0 0 0 0,3-3-54 16,0 3-10-16,3-3-2 0,0 3-1 15,6-3-19-15,0 3 0 0,6 0 0 0,-3-2-9 0,6 1 0 0,-3-1 0 16,3 2 0-16,-1 0 0 0,4-3 9 0,-6 3-8 16,3-3 8-16,0 3-8 0,-3-3 8 0,0 3 0 0,-3 0 0 0,3-2 0 15,-6 2 0-15,0-1 12 0,0 1-2 0,-3 0-1 16,0 0 35-16,-3 3 6 0,0-3 2 0,0 0 0 16,-3 2-15-16,0-2-2 0,0 0-1 0,3-3 0 15,-3 1-22-15,6-6-4 0,0 0 0 0,0 0-8 16,0 0-31-16,0 0-13 0,0 0-2 15,0 0-642 1,3-6-129-16</inkml:trace>
  <inkml:trace contextRef="#ctx0" brushRef="#br0" timeOffset="283856.0684">15200 14917 1900 0,'-9'-8'54'0,"9"8"11"0,-3-5-52 0,0-3-13 0,-3 3 0 0,3-1 0 15,-6-1 94-15,3 4 16 0,-2-2 3 0,2 2 1 0,-3 0-54 16,3 3-10 0,0 0-2-16,-3 0-1 0,0 6-26 0,3 2-5 15,-3-1 0-15,0 4-1 0,3 2-15 0,-3 3 0 16,0-3 0-16,3 6 0 0,0-3 0 0,3 5 0 0,-3 0 0 16,6 0 0-16,0 3-9 0,0-3 9 0,3 3 0 0,0 0-9 15,6 0 9-15,-3-3-8 0,3 3 8 0,3-3-8 16,0 0 8-16,3-2 0 0,3-1 0 0,0-5 0 15,-1 1-9-15,1-7 9 0,0 1-10 0,3-2 10 16,-6-4 0-16,3-2-9 0,-3 0 9 0,0-5 0 16,-4 0 0-16,1-3 0 0,3 0 0 0,-6-5 0 15,3-1 0-15,-3-1 14 0,0-1-2 0,-3-3 0 16,3 1 0-16,-6-1-1 0,0 1 0 0,0-1 0 0,-3 1-3 0,0-1-8 16,-3 3 12-16,-3 0-4 0,0 3 0 0,-3 0 0 15,0 2 0-15,0 3 0 0,-3 3-8 0,0 0 0 16,-3 2 0-16,1 3 8 0,-4 0-16 0,0 0-4 15,-3 5-1-15,3 1 0 0,-3 2 5 0,6 0 8 16,-2 2-13-16,-1 1 5 0,6-1 8 0,0 1 0 0,0-1 0 0,6 1-8 16,-3 0 8-16,6-1 0 0,0 1 10 0,0-3-10 15,6 2 10-15,0 1-10 0,0-3 10 0,3 2-10 0,0-4 16 16,3 2-2-16,3-3-1 0,0-2 0 0,0-1 10 16,2 1 1-16,1-6 1 0,0 1 0 15,3-1-1-15,-3-2-1 0,0-1 0 0,0-2 0 0,-3 3-14 16,3-3-9-16,-4 3 12 0,-2-3-12 31,3 3-25-31,-3-1-12 0,0 1-3 0,3 0-748 0,0-3-151 16</inkml:trace>
  <inkml:trace contextRef="#ctx0" brushRef="#br0" timeOffset="284840.9595">12914 16261 1630 0,'0'0'36'0,"0"0"7"0,0 0 1 0,0 0 3 0,0 0-38 0,-3 8-9 16,3-2 0-16,-3 1 0 0,3-1 19 0,0 7 1 15,0-2 1-15,0-1 0 0,0 1-21 0,3 2 8 16,-3 0-8-16,0 0 0 0,3 1 0 0,-3-1 0 16,0 0 0-16,0-2 0 0,0-1 28 0,3-4 0 15,-3 4 1-15,3-2 0 0,-3 0 18 0,0-8 3 0,0 0 1 0,0 0 0 16,0 0-4-16,0 0-1 0,0 0 0 0,0 0 0 16,0 0-4-16,0 0-1 0,0 0 0 0,0 0 0 15,0 0-13-15,0 0-4 0,3-8 0 0,3 3 0 0,-6-3-13 0,3 0-3 16,-3-3-8-16,0-2 12 15,0 0-12-15,0 0 0 0,0 2 0 0,0-2 0 0,0 0 8 16,3-1-8-16,-3 1 0 0,3 0 0 0,0 0 0 0,0-1 0 16,3 1 0-16,-3 0 0 0,3 0 0 0,-3 0 0 0,3-1 0 0,0 6 0 31,0-2 0-31,0 2 0 0,0 0 0 0,0 0 0 16,2 0 0-16,-2 0-10 0,3 8 10 0,0-5-8 15,0 2 8-15,0 3 0 0,3 0 0 0,0-5 0 16,-3 5-22-16,3 0 1 0,0 0 0 0,0 0 0 15,-3 0-98 1,2 0-19-16,-2 0-4 0,0 0-752 0</inkml:trace>
  <inkml:trace contextRef="#ctx0" brushRef="#br0" timeOffset="285287.8546">13173 16412 1713 0,'0'0'37'0,"0"0"8"0,0 0 2 0,0 0 2 0,0 0-39 0,0 0-10 31,0 0 0-31,0 0 0 0,0-3 12 0,0-2 1 0,3-3 0 0,3 3 0 16,0-3 1-16,0 3 0 0,0-1 0 0,3 1 0 15,-3 2-6-15,3-2-8 0,0 5 11 0,0-5-11 16,-3 5 8-16,2 0-8 0,-2 0 0 0,3 5 0 16,-9-5 10-16,6 3-10 0,0 2 8 0,-3 3-8 15,0 0 12-15,0 0-4 0,-3 5 0 0,-3-5 0 16,0 5 56-16,0-2 12 0,0 2 1 0,0-2 1 16,-3 2-106-16,0-2-20 0,-3 2-5 0,4 0-1 0,-1 0 96 0,-3 0 19 15,3 1 4-15,0-1 1 0,-3 0-53 0,3-2-13 16,0 2 0-16,3-5 0 0,-3 2 0 0,3-2 9 15,3-2-9-15,0-6 8 16,0 0-35-16,0 0-7 0,0 0-2 0,0 0 0 0,3 2 55 0,0 6 10 0,-3-8 3 0,9 3 0 31,0-3-19-31,0 3-3 0,0-3-1 0,3-3 0 16,-3 0-25-16,-1 1-4 0,4 2-2 0,0-6 0 16,0 6-58-16,0-5-12 0,0 2-3 15,3-2-770-15</inkml:trace>
  <inkml:trace contextRef="#ctx0" brushRef="#br0" timeOffset="285487.4492">13578 16386 1796 0,'-3'10'40'0,"0"-2"8"0,0 0 1 0,3 5 1 0,-3 1-40 0,0-1-10 0,0 0 0 0,0 3 0 15,-3 0 16-15,3 2 2 0,0 1 0 0,-3-3 0 16,3 5 0-16,0 0 0 0,0-5 0 0,0 2 0 0,0-2-18 0,3-2 0 15,0-4 8-15,0 1-8 16,0-9-102-16,0-2-24 0,0 0-5 0</inkml:trace>
  <inkml:trace contextRef="#ctx0" brushRef="#br0" timeOffset="285703.5487">13923 16222 2206 0,'0'0'63'0,"0"0"13"0,0 0-61 0,0 0-15 16,0 0 0-16,0 0 0 0,0 0 0 0,6 0 0 0,0 0 0 0,3 0 0 16,-3 0-8-16,3-6 8 0,3 6-12 0,-3 0 12 31,3-5-44-31,-3 2-1 0,3-2-1 0,-4 2 0 15,4-2-17-15,-3 0-3 0,3 2-1 0,-3-2-465 0,0 0-94 0</inkml:trace>
  <inkml:trace contextRef="#ctx0" brushRef="#br0" timeOffset="285856.6623">13986 16312 1668 0,'0'0'47'0,"0"0"11"0,0 8-46 0,0-1-12 16,0-1 0-16,0 2 0 0,3-3 37 0,-3-5 6 15,0 0 1-15,9 5 0 0,0-2-24 0,0-3-5 0,-1 0-1 16,4 0 0-16,-3 0-22 0,6-3-5 0,0 1-1 0</inkml:trace>
  <inkml:trace contextRef="#ctx0" brushRef="#br0" timeOffset="286519.692">14798 16126 1605 0,'0'0'45'0,"0"0"11"0,0 0-45 0,0 0-11 0,0 0 0 0,0 0 0 16,0-8 52-16,0 6 9 0,0-4 2 0,0 1 0 16,0-3-14-16,0 8-2 0,0-5-1 0,-3 2 0 15,3-2-10-15,-3 2-3 0,-3 1 0 0,0-1 0 16,1 0-9-16,-4 3-1 0,0 0-1 0,-3 0 0 15,3 3 3-15,-3 0 1 0,0 2 0 0,0 0 0 16,0 3-17-16,0 0-9 0,3 0 10 0,0 3-10 0,1-3 0 0,2 5 0 16,0-3 0-16,0 1 0 0,3 0-8 0,3 2 8 15,3-3-12-15,0-2 12 0,3 0-18 0,3 3 3 16,-1-3 1-16,1-3 0 0,3-2 2 0,0 5 1 16,0-3 0-16,0 0 0 0,0-2 11 0,0 2 0 15,0-2 0-15,-6 2-8 0,3 0 8 0,-3-2 0 16,0 0 0-16,-4 5 0 0,1-3 0 0,-3 6 12 0,0-3-2 0,-3-1-1 15,1 4 22-15,-4 0 4 0,0-1 1 0,-3 3 0 16,3-2-12-16,-3 0-3 0,0-1 0 0,0-2 0 16,0 0-21-16,0-3 8 0,0 1-8 0,3-4 0 15,-3 1-30-15,3-3-10 0,0-3-3 0,0 1-632 16,3-6-126-16</inkml:trace>
  <inkml:trace contextRef="#ctx0" brushRef="#br0" timeOffset="286688.0226">14903 16150 1340 0,'0'13'38'0,"0"-5"8"0,3 6-37 0,-3-1-9 0,0 3 0 0,0 0 0 16,0 2 40-16,0 1 7 0,0-4 1 0,0 1 0 0,0 0-7 0,0-3-1 16,0-2 0-16,0-3 0 0,0 0-40 15,0-8 0-15,0 0-11 0,0 0-461 16,0 0-93-16</inkml:trace>
  <inkml:trace contextRef="#ctx0" brushRef="#br0" timeOffset="287437.3352">15105 16288 1429 0,'0'10'31'0,"0"-2"6"0,0 0 2 0,-3-2 2 0,3 1-33 0,0 1-8 0,-3-2 0 0,3-6 0 16,0 0 84-16,0 0 14 0,0 0 3 15,0 0 1-15,0 0-37 0,0 0-7 0,3-6-2 0,0-2 0 16,0-5-29-16,0 5-7 0,3-10 0 0,0 5-1 16,0-6-19-16,0 6 0 0,0 0 8 0,0-3-8 15,0 5 0-15,2 1 0 0,-2 2 0 0,-3 0 0 16,3 5 0-16,-6 3 0 0,0 0 0 0,6 3 0 0,3-1 0 0,-3 4 0 15,0 2 0-15,0-1 0 0,-3 4 0 0,3 0 0 16,0-3 0-16,0 5 0 0,0-5 0 0,0 2-9 16,0-2 9-16,3-2-8 15,-3 1-28-15,3-1-6 0,3-6-1 0,-4 5 0 16,4-5-65-16,3-5-12 0,0 5-4 0,0-6 0 31,0-1-18-31,3-7-4 0,0 1-1 0,-1-5 0 16,1 4 18-16,0-7 3 0,3 3 1 0,-3-1 0 0,3-2 109 0,-3 2 16 0,-4 1 14 0,4-1-2 15,-3 1 101-15,-3-3 21 0,0 0 4 0,-3 2 1 16,0 0 13-16,-3 4 2 0,-3-4 1 0,0 6 0 16,-6 0-51-16,0-1-11 0,0 4-1 0,-6 2-1 15,0 0-19-15,0 3-4 0,-3-3-1 0,3 5 0 0,-3 0-7 0,0 3-2 16,-2 0 0-16,2 3 0 0,0 2-44 0,-3 3-14 0,3 3 8 16,0-1-8-16,0 4 0 0,0 2-11 0,0 2 2 15,3 3 0-15,0 0 9 0,3 1-10 0,1-1 10 0,2 5-10 16,0 1 10-16,3-1 0 0,3 1-9 0,3-1 9 15,-4 1-9-15,7-4 9 0,0-2-12 0,3-2 12 16,6-3-11-16,-3-3 11 0,3-2-10 0,3-6 10 16,0 3-12-16,-1-5 12 15,4-3-13-15,0-3 5 0,-3 0 8 0,3-5-8 16,-4-2 8-16,-2-1-8 0,0-2 8 16,0-3 0-16,-6-2 8 0,3-1-8 0,-6 1 8 0,3-1-8 15,-3 0 10-15,-3 1-10 0,-3-1 12 0,0 4-4 16,-3 1-8-16,-3 1 12 0,0 0 0 0,-3 2-1 15,-3 3 0-15,-3-2 0 0,0 4-3 0,-6-1-8 16,3 7 12-16,-3 0-4 0,0 0-8 0,-2 7 0 0,2-1 0 0,0-1 0 16,0 3 13-16,3 3 1 0,0 2 0 0,6 0 0 15,-3 0 14-15,6 3 2 0,0 0 1 0,4 0 0 16,-1-3 2-16,6 3 1 0,-1-3 0 0,7-2 0 16,-3-6-20-16,6 6-4 0,0-9-1 0,3-2 0 15,0 0-76-15,3 0-15 0,6-8-3 0</inkml:trace>
  <inkml:trace contextRef="#ctx0" brushRef="#br0" timeOffset="289074.4126">20469 10168 1396 0,'-3'0'31'0,"3"0"6"0,-6 0 2 0,3 0 0 0,-3 0-31 0,6 0-8 16,-3 0 0-16,3 0 0 0,0 0 119 0,-3 0 22 16,3 0 5-16,0 0 1 0,0 0-27 0,-6 0-6 0,6 0-1 0,0 0 0 15,0 0-53-15,0 0-10 0,0 0-2 0,0 0-1 16,0 0-34-16,0 0-13 0,0 0 11 0,3 3-11 31,-3-1-8-31,0-2-8 0,0 0-2 0,0 8 0 16,0 0-113-16,0 0-22 0,0 0-5 0,-3 0-474 15,3 3-94-15</inkml:trace>
  <inkml:trace contextRef="#ctx0" brushRef="#br0" timeOffset="289273.9944">20260 10570 1969 0,'0'0'43'0,"0"0"9"0,0 0 1 0,0 0 3 0,0 0-44 0,0 0-12 0,0 0 0 0,0 0 0 0,0 0 16 0,0 0 0 31,6 3 1-31,-3 2 0 0,-3-5-17 0,0 0 0 0,0 0 0 0,6 5 0 32,-6-5-128-32,3 6-24 0,3-4-4 0</inkml:trace>
  <inkml:trace contextRef="#ctx0" brushRef="#br0" timeOffset="289421.2064">20609 10575 2282 0,'0'0'50'0,"0"0"10"0,-3 0 3 0,0 3 1 0,3-3-51 0,0 0-13 16,-3 0 0-16,3 0 0 0,0 0 0 0,0 0 0 16,0 0 0-16,0 0-1011 15</inkml:trace>
  <inkml:trace contextRef="#ctx0" brushRef="#br0" timeOffset="290473.7215">21031 9922 992 0,'0'0'28'0,"3"-5"7"0,0-1-35 0,0 1 0 0,0 0 0 0,-3 5 0 0,0 0 116 0,3-3 17 15,-3 3 3-15,3 0 1 0,0 3-39 0,3 2-8 16,-6 0-2-16,6 6 0 0,-3-1-33 0,-3 6-7 0,0 0-2 0,3 5 0 16,-3-2-20-16,3 5-4 0,-3 0-1 0,0-1 0 15,0 4-10-15,-3-1-3 0,3 1 0 0,-3 2 0 16,0-3-8-16,3 3 12 0,-6-2-12 0,3-1 12 16,0 1-12-16,0-3 8 0,-3-3-8 0,3 3 8 15,-3-6-8-15,3-2 0 0,0 0 0 0,3-3 0 16,-3-2 0-16,3-1 0 0,0-2 0 0,0-8 0 15,0 0-25-15,0 0-11 0,0 0-1 0,0 0-1 16,0 0-126-16,3-5-24 0,0-3-6 0</inkml:trace>
  <inkml:trace contextRef="#ctx0" brushRef="#br0" timeOffset="291475.6079">20915 10147 1443 0,'0'0'32'0,"0"0"6"0,0 0 2 0,0 5 0 0,3 3-32 15,0-3-8-15,3 3 0 0,-3-2 0 0,6 1 25 0,0-1 3 16,-3-4 1-16,6 4 0 0,0-4-5 0,-3 1 0 16,3 0-1-16,2-6 0 0,-2 0 12 0,0-2 2 15,3 0 1-15,-3-1 0 0,3-4-10 0,0-1-1 16,0-2-1-16,0-3 0 0,-1 0-11 0,1-2-3 0,-3-3 0 0,0 2 0 16,0 1-12-16,0-4 9 0,-6 1-9 0,0 3 8 15,0-1-8-15,-3 1 0 0,3-1 0 0,-6 3 8 16,3 0-8-16,-3 6 0 0,0-1 0 0,0 3 0 15,-3 3 0-15,3 5 0 0,0 0 0 0,0 0 0 16,-6 3-9-16,3 5 9 0,-6 2-12 0,6 3 12 0,0 6-12 16,0-1 12-1,-3 6-12-15,0 3 12 0,-3 2-8 0,3 0 8 0,0 0 0 16,-3 3 0-16,3 0 0 0,0-3 0 16,0 2 0-16,0-1 0 0,0-4 11 0,1 0 2 15,-1 1 1-15,3-3 0 0,0 0-3 0,0-3-1 0,0-3 0 0,0-2 0 16,0 0 1-16,3-3 0 0,-3-2 0 0,3-3 0 15,0 0 13-15,0-8 2 0,0 0 1 0,0 0 0 16,0 0 9-16,0 0 3 0,3-11 0 0,0 0 0 0,0 1-12 0,3-6-3 16,0 0 0-16,0 0 0 15,-1 0-16-15,1 1-8 0,3 1 8 0,-3 1-8 0,3 2 0 0,-3 4 0 16,0-1 0-16,0 0 0 0,3 2 0 0,-3 6 0 16,-6 0-8-16,6 3 8 0,3 2-13 0,-3 1 1 15,-3 4 1-15,3 1 0 0,0-1 11 0,0 4-10 16,0-4 10-16,0 3-10 0,-3-2 10 0,3-3 0 0,-1 2 0 0,4-2 0 15,0-2 0-15,0-1 0 0,-3-2 0 0,6-3-8 16,-3 0 8-16,0 0 0 0,3-6 8 0,0 1-8 16,3-3 8-16,-3 0-8 0,-1-5 10 0,4 0-10 15,-3 0 8-15,0-3-8 0,0 0 0 0,-3 0 0 16,0 0 0-16,0 0 0 0,-3 3 0 0,-6 0 0 16,0 2 0-16,3-2 0 15,-3 2 0-15,-3 3 0 0,0 3-11 0,0 0 11 0,-3 2-10 0,6 3 10 16,0 0-16-16,-9 5 2 15,-3 3 1-15,3 3 0 0,3-3 13 0,-6 8 12 16,3 0-3-16,0 2 0 0,6-2-9 0,-2 3 0 0,2-1 0 0,0-2 8 16,0 0-8-16,3 0 0 0,6-6-10 0,-6 3 10 15,5-2 0-15,1 0 15 0,3-6-2 0,0 0 0 16,-3 1-13-16,3-6 8 0,0-3-8 0,0 0 0 0,3-2 21 16,-3 0-1-16,0-6-1 0,3-2 0 15,0-3-5-15,-3 0-1 0,-1 0 0 0,4-2 0 0,-3-1-13 0,3 1 11 16,0 2-11-16,0-3 10 0,-3 3-10 0,0 1 8 15,0-1-8-15,3 5 8 0,-6 0-8 0,3 4 0 16,0-1 0-16,-4 2 0 0,1 4 0 0,-3-1 0 31,-3 3-9-31,0 0 9 0,6 5 0 0,-3 3-12 0,3 0 12 0,-3 0-10 16,0 3 10-16,0-1 0 0,0 4 0 0,3-4 0 16,-3 3 0-16,3 1 0 0,0-4 0 0,0 3 0 15,3-2 0-15,0 0 0 0,0-1 0 0,-3-2 0 16,3 0 0-16,0-5-8 0,-3-1 8 0,2 1 0 15,4-3 0-15,-12 0 0 0,0 0 0 0,15-5 0 16,-3-3 0-16,0 0 0 0,-3 0 0 0,3-5 11 0,-3 2-11 0,3 0 0 16,-3 1 0-16,-6-1 8 0,3-2-8 0,0 2 0 15,-3 1 0-15,-3-3-11 0,-3 5 11 0,3 0-12 16,-6-3 12-16,0 6-12 0,-3 2 12 0,3 3-12 0,-3 0 12 0,9 0-12 16,-9 6 12-16,-3 1 0 0,0 4 0 0,3 0 0 15,0 5 10-15,0-1-2 0,0 7-8 0,0-4 12 16,6 1-12-16,3 2 0 0,0-3 0 0,3 1 0 15,6-3-84-15,3 0-20 0,3-3-4 0</inkml:trace>
  <inkml:trace contextRef="#ctx0" brushRef="#br0" timeOffset="292290.6227">22192 10478 1468 0,'-3'0'32'0,"3"0"8"0,0 0 0 0,-9 5 1 0,0-3-33 0,9-2-8 0,0 0 0 0,0 0 0 15,0 0 26-15,0 0 3 0,0 0 1 0,-3 8 0 16,0-2 8-16,6-4 2 0,6 1 0 0,-9-3 0 16,9-3-3-16,3 3 0 15,0-5 0-15,3 2 0 0,-3-2-2 0,0-3-1 0,0 0 0 0,-1 0 0 16,1-2-9-16,0-1-1 0,-3 1-1 0,0-4 0 0,0-2-8 0,3 3-2 15,-3 0 0-15,-3 0 0 0,0 0-5 0,0-1-8 16,0 1 11-16,-3 0-11 0,-3 2 0 0,3 1 0 16,-3-1 0-16,0 3 0 0,0 0 9 0,0 0-9 0,0 3 0 0,0 5 9 15,0 0-9-15,-9 3-12 0,0-1 2 0,9-2 1 16,-6 8-11-16,-3 5-3 0,0 1 0 0,0 2 0 31,3 2 23-31,0 3 0 0,0-2 0 0,3-1 0 0,-3 3 0 16,6 1 0-16,0-4 0 0,0 1 0 15,0-3-12-15,6-1-2 0,-3-1 0 0,3-4 0 0,3-2 14 0,-6 0 16 16,6-3-3-16,3-2-1 0,-3-3-24 0,0 0-4 16,0-5-2-16,0 2 0 0,3-5 29 0,-4 0 5 15,4-5 2-15,-3 2 0 0,-6-2-18 0,9-3 0 16,0 0 8-16,-6 1-8 0,-3-7 0 0,6 4-19 0,0-3 4 0,0 2 1 16,0-2 14-16,-3 2 16 0,0-2-3 0,3 3-1 15,-3 2-24-15,0 0-4 0,-1 3-2 0,1 2 0 16,0 3 6-16,0 3 2 0,0 0 0 0,0 5 0 15,-6 0-2-15,6 5 0 0,3 3 0 0,-3 3 0 16,3 2-1-16,-3 3-1 0,0-3 0 0,6 5 0 16,0 1 14-16,0-1-9 15,-3 1 9-15,-1-3-8 0,1 0 8 0,0-3 0 16,0 0 0-16,3 0 0 0,0-2 0 0,0 2 0 16,-3-5 0-16,0-3 0 15,3 1-40-15,0-4-7 0,-12-2-1 0</inkml:trace>
  <inkml:trace contextRef="#ctx0" brushRef="#br0" timeOffset="292506.1078">22642 10208 1429 0,'-18'13'40'0,"9"-3"10"0,3 1-40 0,-3 5-10 16,3 2 0-16,-3 4 0 0,-3-1 40 0,0 0 5 0,3 3 2 0,3-3 0 15,-3 3 17-15,3-3 3 0,1 0 1 0,2 0 0 16,-6-5-48-16,9 0-8 0,0 0-3 0,0-3 0 31,3-2-29-31,0-1-5 0,3-4-2 0,-6-1-497 0,11 0-100 0</inkml:trace>
  <inkml:trace contextRef="#ctx0" brushRef="#br0" timeOffset="292659.1678">22808 10329 1094 0,'-3'11'24'0,"-3"-3"4"0,6 2 2 0,0 1 2 0,0 2-32 0,0 0 0 0,-3 1 0 0,3-1 0 16,0 0-12-16,0-2-9 0,3-3-2 0</inkml:trace>
  <inkml:trace contextRef="#ctx0" brushRef="#br0" timeOffset="292960.2381">23037 10242 1642 0,'-11'-3'46'0,"11"3"11"0,-6 0-45 0,-6 0-12 0,3 0 0 0,0 0 0 15,-3 0 43-15,3 0 6 0,-3 3 2 0,3 0 0 16,3-1-27-16,-6-2-4 0,9 6-2 0,-3-4 0 15,0 4-18-15,6-6 0 0,-3 5 0 0,3 0 0 16,3 3 0-16,0 0 0 0,0 0-11 0,3 3 11 0,-3-4 0 0,9 1 0 16,-6 3 0-16,-3 0 0 0,9-3 0 0,-3 5 0 15,-3-3 0-15,-3 1 0 0,9-1 0 0,-6 1 0 16,-3 0 0-16,-3-1 0 0,0 1 0 0,0-1 0 0,0-2 0 0,0 6 0 16,-3-6 27-16,0-1-1 0,0 1 0 0,0-2 0 15,3 2 2-15,0-8 0 0,0 0 0 0,0 0 0 31,0 0-45-31,0 0-9 0,0 0-2 16,-3-8-553-16,6 0-111 0</inkml:trace>
  <inkml:trace contextRef="#ctx0" brushRef="#br0" timeOffset="293192.031">23222 10004 1638 0,'0'0'36'0,"3"8"7"0,-3 5 1 0,0 0 3 0,0 6-38 0,0-3-9 0,0 5 0 0,0 0 0 16,0 0 64-16,-3 3 12 0,0-3 1 0,0 3 1 15,3 0-34-15,0 0-8 0,-3 2 0 0,3-5-1 16,0 3-19-16,0-3-4 0,0-2-1 0,0-1 0 0,0-5-11 0,3 3 0 16,-3-2 0-16,3-4 0 15,-6 1-38-15,6-3-10 0,-3-3-1 0,0-5-539 16,0 0-107-16</inkml:trace>
  <inkml:trace contextRef="#ctx0" brushRef="#br0" timeOffset="293492.0365">23168 10311 1364 0,'-3'-5'30'0,"3"-1"6"0,3 4 2 0,-3-4 0 0,3 1-30 0,3 0-8 16,0-1 0-16,6-2 0 0,-3 1 10 0,3 1 1 16,-3 1 0-16,9 2 0 0,-6-5-11 0,6 6 0 15,-6-4 0-15,5 1 0 0,1 0 0 0,-3 2 0 16,0-2 0-16,0 2 0 0,-3 1 0 0,6-4 0 15,-9 4 10-15,2-1-10 0,-2 3 33 0,-6 0 0 16,-3 0 0-16,0 0 0 0,0 0 5 0,9 8 1 0,-9 0 0 0,6 0 0 16,-3 2 3-16,-3 1 1 0,0 2 0 0,-3-2 0 15,3 2-14-15,-6 0-2 0,6 1-1 0,0-1 0 16,0-3 0-16,0 4 0 0,6-1 0 0,-3-3 0 16,-3 4-26-16,3-1 0 0,0-3-9 0,-3 1 9 15,3 0 0-15,0 2 0 0,-6-3 10 0,3 1-2 16,-3 0-8-16,0-1 8 15,-3 1-8-15,0-1 8 0,-3 1-8 0,3-3 11 16,-8 0-11-16,8 0 12 0,-3 0-21 0,-6-3-4 16,6-2-1-16,-6-1-588 15,3-2-118-15</inkml:trace>
  <inkml:trace contextRef="#ctx0" brushRef="#br0" timeOffset="293622.9147">22526 10014 1818 0,'0'0'40'0,"0"0"8"0,8 3 1 0,1-3 3 0,3 0-42 0,0 0-10 15,3-3 0-15</inkml:trace>
  <inkml:trace contextRef="#ctx0" brushRef="#br0" timeOffset="294108.1408">24044 10083 2257 0,'0'0'49'0,"-9"0"11"0,3 3 1 15,0 0 3-15,-3-1-51 0,0-2-13 0,-3 6 0 0,3-4 0 0,-3 1 18 0,3-1 1 16,0 4 0-16,3-1 0 15,0-2-11-15,-3 2-8 0,9-2 12 0,0-3-12 16,-3 8 0-16,3-1 0 0,0 1 0 0,3 3 0 16,-3 0-10-16,9-1 10 0,-6 3-10 0,6 1 10 15,0-1-16-15,0 0 4 0,3 3 0 0,-3 0 0 16,0 2-3-16,0 1 0 0,-6-3 0 0,6 2 0 16,-9 1 15-16,0-3 12 0,3 0-3 0,-6-1 0 15,0-1-9-15,-3 2-12 0,-3-3 2 0,6 0 1 0,-6 0 27 0,-3-2 6 16,3-3 0-16,0 0 1 0,-3 0-6 0,3-3-2 15,0-2 0-15,0-1 0 0,-2-2-17 0,11-2 0 16,0 2 0-16,-9-6-698 0,9-2-143 16</inkml:trace>
  <inkml:trace contextRef="#ctx0" brushRef="#br0" timeOffset="294408.5454">24216 10258 1569 0,'-9'8'34'0,"3"-6"7"0,0 4 2 0,-3-1 2 0,6 0-36 0,-3 3-9 31,-5-2 0-31,8 2 0 0,-3-1 9 0,6 4 0 0,0 0 0 0,6 2 0 16,-3-3-9-16,-3 1 0 0,11 0 0 0,-5-1 0 31,-3-2-24-31,9 3-4 0,-3-3-1 0,-3 0 0 0,-3 2 7 0,9-2 2 0,-6-5 0 0,-3-1 0 16,6 4 20-16,-3-4 0 0,-6-2 0 0,6 0 0 15,0 0 0-15,-3-5 8 0,6 2 0 0,-6-2 0 16,-3-3 48-16,6 0 10 0,-3-2 2 0,-3 2 0 0,0-6-4 0,6 4 0 16,-6-1 0-16,-6 1 0 0,6-1-19 0,0 1-4 15,-3 2-1-15,-3 0 0 0,6 0-40 0,0 2 0 16,-3-1 0-16,6 1-612 0,-3 1-120 16</inkml:trace>
  <inkml:trace contextRef="#ctx0" brushRef="#br0" timeOffset="295008.9272">24380 10419 1350 0,'0'0'29'0,"-3"8"7"0,3 0 0 0,0 0 3 0,-3 3-31 0,-3-1-8 16,6 1 0-16,0-1 0 0,0-2 52 0,0-8 8 15,0 0 3-15,6 6 0 0,-6-6-24 0,6 2-5 0,3-2-1 0,-3-2 0 16,0-4-4-16,-3 1-1 0,3-3 0 0,0-2 0 15,-3-1-16-15,6 0-3 0,-6-2-1 0,-3 0 0 16,8-6 8-16,-8 6 2 0,6-3 0 0,0 0 0 16,0 1 15-16,-3-1 3 0,6 5 1 0,-9 1 0 15,0 2-23-15,0 0-5 0,9 2-1 0,-6 1 0 16,-3 5-8-16,0 0-11 0,0 0 3 0,6 5 0 0,-3 1 8 0,-3 2 0 0,6 0 0 0,-3-1 0 16,0 4 0-16,0 2 0 0,0-2 0 0,0-1 0 15,-3 4 0-15,0-4 0 16,9-2 0-16,-9 5 0 0,0-5 0 0,0 0 0 0,6-2 0 0,-6-6 0 15,0 0 11-15,0 0 1 0,0 0 0 0,6 0 0 16,0-3 9-16,-6 3 3 0,3-8 0 0,9-3 0 31,-4 1 2-31,-2-1 1 0,-3-2 0 0,6 0 0 0,-6 2-27 16,6-2 0-16,-9 0 8 0,9 0-8 0,-6 2 0 16,0 0 0-16,0 3 0 0,0 3 0 0,-3 0 0 15,0 5 0-15,0 0 0 0,0 0 0 0,0 0 0 0,0 0 0 16,0 8 0-16,9 2 0 0,-9 1 0 0,6 2 0 15,0-2 0-15,3 2 0 0,0-2 0 0,0 2 0 16,-6-3 0-16,12 1 0 0,-9 0-14 0,11-4-5 0,-8-1-1 0,3-1 0 16,0 0 20-16,-3-2 0 0,3-3 0 0,-3 0 0 15,6-3-12-15,-9-2 0 0,3 0 1 0,3-3 0 16,-4 0 11-16,-8 0 0 0,9-5 0 0,-9 2 0 16,6 3 0-16,-6-2 0 0,0-1 0 0,-6 6 0 15,6-3 0-15,-3 3-12 0,-3-1 4 0,-2 4 0 16,5 2 8-16,-6 0 0 15,0 2 0-15,6 4 0 0,-6-1 0 0,9 3 0 16,-9 0 0-16,9 2 0 0,0 1 0 0,0-1 0 16,6 4 0-16,-3-4-8 0,6 3-12 0,-6 1-3 15,6-6 0-15,3 5 0 0</inkml:trace>
  <inkml:trace contextRef="#ctx0" brushRef="#br0" timeOffset="295977.9957">21371 11134 1332 0,'9'-3'29'0,"-9"3"7"0,0 0 0 0,3 3 1 0,2-1-29 0,-5-2-8 0,0 0 0 0,0 0 0 15,0 8 35-15,0-2 5 0,0 1 2 0,-5-1 0 16,2 2 25-16,0 0 5 0,-3 0 0 0,3 2 1 0,-6 1-12 16,0 2-2-16,3 3-1 0,-6 0 0 15,3 2-28-15,-3-2-6 0,3 3 0 0,-3-1-1 0,3 1-8 16,-3-1-2-16,-2 1 0 0,-1-3 0 0,3-1-5 0,0-1-8 15,-3-1 11-15,3-2-11 0,0-1 12 0,3-2-4 16,0 0 0-16,0-3-8 0,3-2 16 0,-3 0-3 31,3-6-1-31,-2 0 0 0,2 1 4 0,0-6 0 0,0 0 0 0,0-3 0 16,0 1 7-16,3-6 1 0,-3 0 1 0,3-3 0 16,0-2-12-16,0 3-2 0,0-4-1 0,0-1 0 15,3 1-10-15,3 1 0 0,-3 0 0 0,3 0 0 16,0 0 0-16,3 2 0 0,-3 1 0 0,3-1 0 15,0 3 0-15,0 3-9 0,0 0 9 0,3 2 0 16,-3 1-8-16,-1 4 8 0,1-1 0 0,3 1 0 0,-3 6-11 0,0 0 11 16,-6 0-10-16,9 6 10 0,-3-1 0 0,3 3-9 15,0 5 9-15,0 0 0 0,0 6 0 0,0 2 0 16,3 0 0-16,0 3 0 0,-3 0 0 0,2 2 0 16,1-2 0-16,0 0 8 0,-3 0-8 0,3-1 12 0,0-1-4 0,3-1 0 15,3-3-8-15,-6-2 12 0,0 0-4 0,2-3 0 31,1-2 3-31,0-1 1 0,0-2 0 0,0 0 0 16,-3-2-31-16,3-1-5 0,0 0-2 16,0-2-1022-16</inkml:trace>
  <inkml:trace contextRef="#ctx0" brushRef="#br0" timeOffset="297163.1113">22362 11097 1566 0,'0'0'34'0,"0"0"7"0,-6 2 2 0,6-2 1 0,0 0-35 0,0 0-9 0,-12 0 0 0,0 0 0 0,3 0 53 0,9 0 9 15,-12 0 2-15,-3-2 0 0,3 2-20 0,0-3-3 31,7 3-1-31,5 0 0 0,-9 0-16 0,-3 0-3 0,0 0-1 0,12 0 0 16,0 0-10-16,-12 3-2 0,0-1-8 0,0 1 12 16,12-3-12-16,-6 5 0 0,6-5 0 0,-3 6 0 15,0 1 0-15,3 1 0 0,3 0 0 0,3 0-10 16,0 0 10-16,3 3-8 0,0-3 8 0,-3 2-8 16,3 4 8-16,3-4 0 0,-3 3 0 0,3-2-8 15,-1 2 8-15,-2-2 0 0,0-1 0 0,0 1 0 0,-3 2 0 0,0-2 0 16,-6-1 0-16,3 1 0 0,-3-1 21 0,-6 1 0 15,3 0 0-15,-6-1 0 0,0 3 22 0,0-2 4 16,-3-3 1-16,1 0 0 0,-4 0-11 0,3 0-1 16,0-3-1-16,0 0 0 0,0-2-15 0,3 0-2 0,3-3-1 0,6 0 0 15,-9-3-17-15,9 3 0 0,0 0 0 0,0-8 0 32,0-3-116-17,3 1-21-15,6-3-4 0,3-1-496 0,3 1-99 0</inkml:trace>
  <inkml:trace contextRef="#ctx0" brushRef="#br0" timeOffset="297409.5275">22445 11216 1586 0,'-12'16'44'0,"3"-8"12"0,6 2-45 0,0 3-11 0,-3 1 0 0,0-1 0 16,3 0 61-16,3 0 11 0,0 0 1 0,3 1 1 16,3-4-37-16,-3-2-7 0,6 3-2 0,0-6 0 15,3 0-12-15,-3 1-4 0,0-4 0 0,3-2 0 16,-3 0 4-16,3-2 1 0,-3-1 0 0,3 0 0 15,-3-5 20-15,-4 3 4 0,1-3 1 0,-3 0 0 16,0 0 7-16,0-2 2 0,-3 2 0 0,0 8 0 0,-3-11-7 0,0 1-2 16,0-4 0-16,-3 4 0 0,1-1-34 0,2-2-8 15,0 0 0-15,-3 2 0 16,6 3-101-16,-3-2-23 0,3-1-4 0,3 1-848 16</inkml:trace>
  <inkml:trace contextRef="#ctx0" brushRef="#br0" timeOffset="297677.8313">23014 10769 1335 0,'0'0'29'0,"0"0"7"0,0 0 0 0,3 10 2 0,0-2-30 0,3 5-8 0,0 1 0 0,-6 4 0 15,8 3 51-15,-5 0 9 0,3 6 1 0,-3 2 1 16,-3-3-22-16,9 6-4 0,-9-3 0 0,0 3-1 16,0 0-13-16,0-3-2 0,-3 3-1 0,3-3 0 15,-6 0-7-15,6 3-2 0,0-6 0 0,-3-2 0 16,-3-3-10-16,3 0 0 0,0 0 0 0,-2-5 8 16,5-3-62-16,-3-2-13 0,0 0-2 15,3-11-1-15</inkml:trace>
  <inkml:trace contextRef="#ctx0" brushRef="#br0" timeOffset="298362.2094">23037 11105 932 0,'0'0'20'0,"0"0"5"0,9 5 1 0,-3 0 0 0,12-2-26 0,-6-1 0 0,3 1 0 0,-3 0 0 15,0-3 30-15,0-3 1 0,3 0 0 0,-1-2 0 0,1 0 1 0,0-3 1 16,-3-3 0-16,6 1 0 0,-6-3-18 0,6-1-4 15,-6-2-1-15,0 1 0 0,-3-4-10 0,2 3 8 16,-2-2-8-16,-3-1 8 0,0 3-8 0,-3-2 0 16,3 2 9-16,-6 3-9 0,0-1 10 0,0 4-2 0,0-1-8 0,0 3 12 15,-3 3 7-15,3 5 1 0,0 0 0 0,0 0 0 16,0 5-11-16,-3 6-1 0,0 2-8 0,0 3 12 16,3 5-12-16,-3 0 0 0,-3 3 0 0,6-3 0 15,-6 6 0-15,3-3 11 0,-3 2-11 0,1 0 10 31,2-2 18-31,-3 0 4 0,0 0 1 0,3 0 0 0,-3-3 27 0,0 3 4 16,3-6 2-16,0 3 0 0,0-5-10 0,3-3-3 16,-6 1 0-16,6-4 0 0,0-2-21 0,0-2-4 15,0-6 0-15,0 0-1 0,0 0-7 0,6-6-2 16,3 1 0-16,-3-6 0 0,3-2-7 0,-3 0-2 16,3 0 0-16,2-3 0 0,-5 3-9 0,3 2 0 15,-3 0 0-15,0 3 0 0,-3 3 0 0,3 0 0 0,-6 5 0 0,0 0 0 16,3 3 0-16,-3-3 0 0,6 5 0 0,0 3 0 15,-3 0 0-15,3 2 0 0,-6 1 0 0,9-1 0 16,-3 4 0-16,0-1 0 0,3-3 0 0,0-2 0 16,3 0 0-16,-1-2 0 0,-2-1 0 0,9-5-11 15,-6 3-12-15,3-3-2 0,0-3-1 0,3-2 0 16,-3-1-19-16,-6 1-4 0,5-6-1 0,-2 4 0 16,0-4 7-16,0 3 2 0,-6 0 0 0,-3 0 0 0,6-2 24 0,-3 2 5 0,-6 2 0 15,0-2 1-15,-3 3 11 0,3 0 0 0,-3 0 0 0,-6-1 0 16,0 4 0-16,6 2 8 0,-6 0-8 0,0 0 11 15,3 5 3-15,-3-2 1 0,1 2 0 0,2 0 0 16,-3 3 21-16,3-3 4 0,0 1 0 0,6-6 1 31,0 0-17-31,0 8-3 0,0-3-1 0,0-5 0 0,0 0-12 0,0 0-8 16,9 8 8-16,0-6-8 0,-6 1 29 0,6 2 2 16,-1-2 0-16,-8-3 0 0,0 0-15 0,6 3-2 15,0 2-1-15,3 0 0 0,-3 1-5 0,0-4-8 16,0 3 11-16,-3-2-11 0,-3-3 8 0,9 3-8 15,-9-3 0-15,6 5 0 0,0-2 0 0,-6-3-9 16,0 0-1-16,9 2 0 16,0 1-38-16,-6-3-8 0,6 3-2 0,0-6-527 0,0 3-106 0</inkml:trace>
  <inkml:trace contextRef="#ctx0" brushRef="#br0" timeOffset="298562.1733">23945 10753 1463 0,'0'0'41'0,"-3"10"10"0,0 3-41 0,-3 1-10 0,3 4 0 0,-3 1 0 15,6 5 48-15,-2-1 7 0,-1 1 1 0,3 3 1 16,-6-1 1-16,6 1 0 0,0-1 0 0,0 0 0 16,0 4-40-16,0-4-8 0,-3 1-2 0,3-4 0 15,-6 4-8-15,6-3 0 0,0 2 0 0,0-5-11 16,0 3-136-16,0-8-27 0,-3 0-6 0</inkml:trace>
  <inkml:trace contextRef="#ctx0" brushRef="#br0" timeOffset="298709.1822">23773 11110 1810 0,'0'0'51'0,"0"0"12"0,9 0-51 0,0 0-12 0,2 0 0 0,4 0 0 15,0 0 69-15,3 3 11 0,0-1 3 0,-3-2 0 16,6 3-56-16,2-1-11 0,1-2-3 0,-3 3-626 15,0 0-126-15</inkml:trace>
  <inkml:trace contextRef="#ctx0" brushRef="#br0" timeOffset="299778.6401">20835 12250 993 0,'0'0'21'0,"0"0"5"0,0 0 1 16,0 0 2-16,0 0-29 0,0 0 0 0,0 0 0 0,0 6 0 0,0 1 52 0,0 1 4 16,0 0 0-16,-3 0 1 0,3 0 3 0,3 3 1 0,-3-1 0 0,0 1 0 15,3 0-10-15,0-1-3 0,-3 1 0 0,3-1 0 16,-3-2-6-16,3 0-2 0,-3 0 0 0,3-3 0 15,-3-5 0-15,3 6-1 0,-3-6 0 0,0 0 0 16,0 0-9-16,0 0-2 0,0 0 0 0,0 0 0 16,0 0 0-16,0 0-1 0,0 0 0 0,0 0 0 0,0 0-4 15,3-8-1-15,-3 0 0 0,0 0 0 0,0 3-3 0,0-6-1 32,-3 0 0-32,3 1 0 0,0-3 3 0,0 2 1 15,-3-5 0-15,0 3 0 0,3 0-11 0,0-3-3 0,3 0 0 0,-3 0 0 16,6 3-8-16,-3-3 0 0,0 3 0 0,3-3 8 15,0 3-8-15,2 2 0 0,-5-2 0 0,6 2 0 16,-3 1 0-16,3-1 0 0,0 0 0 0,-3 1 0 16,3 2 0-16,0 3 0 0,-3-1 0 0,3 4 0 15,0-4 0-15,0 4 0 0,0-4 0 0,0 6 0 0,-3 0-8 0,2 0 8 16,1 0-10-16,-3 3 10 16,3 0-104-16,0-1-14 0,0 1-3 0</inkml:trace>
  <inkml:trace contextRef="#ctx0" brushRef="#br0" timeOffset="300310.1247">21100 12300 1623 0,'0'0'36'0,"0"0"7"0,0 0 1 0,0 0 2 0,0 0-37 16,0 0-9-16,0 0 0 0,0 0 0 0,0 0 44 0,0 0 6 0,0 0 2 0,9 3 0 16,0-3-7-16,-3 3-1 0,-6-3 0 0,11 0 0 15,1 0-23-15,-3 0-5 0,0 0 0 0,0 2-1 0,0-2-15 0,0 3 9 16,-9-3-9-16,6 3 8 0,-6-3-8 0,9 5 8 15,-9-5-8-15,3 8 8 0,0-3-8 0,-3 3 8 16,0-3-8-16,-3 3 8 0,0 0-8 0,-3-2 10 16,3 2-10-16,0-3 10 0,0-2-10 0,0 2 0 15,-3 0 0-15,3-2 8 0,3-3-8 0,0 0 0 16,0 0 0-16,0 0 0 16,0 0 0-16,0 0 0 0,0 0 0 0,0 0 0 15,0 8-12-15,0-8 3 0,0 0 0 0,0 0 0 16,0 5 9-16,6 0-12 0,-3 1 12 0,-3-6-12 15,6 5 12-15,0 3 0 0,0-3 8 0,0 3-8 16,3-3 0-16,-3 3 8 0,-3 0-8 0,0 0 0 16,0 0 0-16,0 0 0 0,-3-3 0 0,0 3 0 0,0 3 12 15,0-3-3-15,-3 2 0 0,-3-2 0 0,3-2 31 0,-3 1 5 16,0 1 2-16,3-2 0 0,-3-1-17 0,0-2-3 0,6-3-1 0,0 0 0 16,0 0-17-16,0 0-9 0,0 0 10 0,0 0-10 31,0 0-20-31,0 0-9 0,0 0-3 0,0 0-649 0,3-6-131 0</inkml:trace>
  <inkml:trace contextRef="#ctx0" brushRef="#br0" timeOffset="300710.2164">21332 12412 1548 0,'-18'0'34'0,"18"0"7"0,0 0 2 0,0 0 0 0,0 0-35 0,3-3-8 0,0 0 0 0,-3 3 0 16,0 0 40-16,3-5 5 0,3 0 2 0,3-1 0 16,0 4-1-16,0-1 0 0,-9 3 0 0,9-2 0 15,0-1-6-15,2 3-2 0,-2 0 0 0,-9 0 0 16,0 0-19-16,12 3-4 0,0-1-1 0,-12-2 0 16,6 8-5-16,3 0-1 0,-3 0 0 0,0 0 0 0,0-3-8 15,-6 3 8-15,0 0-8 0,0 3 8 0,-3-1 0 0,-3 1 0 16,0-1 0-16,3 4 0 0,-3-4-8 0,0 1 0 0,-3-1 0 0,0 1 0 15,0 0 0-15,3-1 0 0,-2-2 0 0,-1 0 0 16,3-3 25-16,6-5 7 0,0 0 0 0,-6 6 1 16,3-4-18-16,3-2-4 0,0 0-1 0,3 3 0 15,0-3 6-15,-3 0 2 0,0 0 0 0,12 0 0 32,-1 0-2-32,-2-3 0 0,-9 3 0 0,12 0 0 0,3-2-16 15,-3 2 0-15,0 0 0 0,0 0 0 16,0-3-17-16,0 3-7 0,0 0-2 0,0-3 0 15,2 3-147-15,-2-2-30 0,3 2-5 0,0-6-2 0</inkml:trace>
  <inkml:trace contextRef="#ctx0" brushRef="#br0" timeOffset="300979.4872">21903 12181 1684 0,'-3'0'37'0,"0"0"8"0,0 3 2 0,3-3 0 0,0 0-38 0,0 0-9 0,0 0 0 0,6 0 0 16,3 0 30-16,-9 0 4 0,0 0 1 0,9 0 0 16,3 0 4-16,-3 0 1 0,3-3 0 0,0 3 0 15,0 0-21-15,0-2-4 0,0 2-1 0,0-3 0 31,-1 3-14-31,1-3-10 0,3 1 2 0,-3-1 0 16,-3 1-44-16,0 2-9 0,0 0-2 0,0 0-753 16</inkml:trace>
  <inkml:trace contextRef="#ctx0" brushRef="#br0" timeOffset="301126.7351">21924 12335 1832 0,'0'0'52'0,"0"0"12"0,0 0-52 0,0 3-12 0,0-3 0 0,6 0 0 15,0 0 44-15,0 2 7 0,3-2 1 0,0-2 0 16,0-1-16-16,3 3-2 0,0-5-1 0,-3 5 0 16,0-3-33-16,5 0-12 0,1 1 0 0,0-1-596 15,0 0-118-15</inkml:trace>
  <inkml:trace contextRef="#ctx0" brushRef="#br0" timeOffset="301563.7433">22683 12076 1818 0,'0'0'52'0,"0"0"10"0,0 0-50 0,-15 2-12 15,-2 1 0-15,-1 0 0 0,3-1 62 0,0 1 10 16,-3-1 1-16,3 1 1 0,-3 0-22 0,3 2-5 15,-2-2-1-15,5 5 0 0,0-3-16 0,0 0-3 16,0 1-1-16,3 1 0 0,0-1-10 0,3 2-1 0,0 0-1 0,0 0 0 16,0-1-14-16,6-7 0 0,-6 6 0 0,6 2 0 15,0 0-9-15,6-3 9 0,0 3-13 0,0-3 5 16,3 0 8-16,0 1 0 0,0-1 0 0,6 0 0 16,-3-2 0-16,3 2 0 0,0 3-8 0,2-2 8 15,-5-4 0-15,3 3 0 0,0 1 0 0,0 2 0 16,-3 0-12-16,0 0 4 15,3-1 0-15,-9 1 0 0,-9 3 8 0,6-3 0 16,3 0 0-16,-4 2 0 0,-4-2 0 0,-1 0 0 0,0 3 10 16,-6-3-10-16,0 0 34 0,3 2 1 0,-3-2 0 0,0-2 0 15,0 2 7-15,0-3 2 0,0 3 0 0,3-3 0 16,0 0-27-16,0-2-5 0,6-3 0 0,0 0-1 16,0 0-29-16,0 0-6 0,0 0 0 0,0 0-1 15,0 0-168-15,0-8-34 0,3 3-6 0</inkml:trace>
  <inkml:trace contextRef="#ctx0" brushRef="#br0" timeOffset="301710.9055">22740 12237 1177 0,'0'0'25'0,"3"11"6"0,-6-3 1 0,3 2 2 0,3 1-34 0,-3-3 0 0,-3 2 0 0,0 3 0 16,3-2 92-16,0 2 11 0,0-2 2 0,-3-1 1 15,3-2-64-15,0 0-13 0,3 0-2 0,-3-2-504 16,0-1-101-16</inkml:trace>
  <inkml:trace contextRef="#ctx0" brushRef="#br0" timeOffset="302095.9902">22850 12102 1422 0,'0'5'31'0,"0"-5"6"0,0 0 2 0,0 0 1 0,0 0-32 0,6 8-8 0,-3-2 0 0,0 2 0 16,3 2-20-16,-3-2-7 0,0 5-1 0,3-2 0 31,3 2-22-31,-6 0-5 0,3 1-1 0,-3-1 0 16,-3 0 5-16,6 0 1 0,-1 3 0 0,-5 0 0 0,0-3 67 0,0 0 14 16,0 1 2-16,0-4 1 0,0 1 58 0,-3-1 11 15,1-2 2-15,2 0 1 0,0-8 11 0,-6 8 3 0,6-2 0 16,0-6 0-16,0 0-26 0,0 0-5 0,0 0-1 0,0 0 0 15,0-8-41-15,8 0-9 0,-5 0-2 0,3-3 0 16,0-2-28-16,0 0-8 0,3-6 0 0,0 3 0 16,-6-2 0-16,6 5 0 0,0-3 0 0,-3 2 0 15,0 1 0-15,3 3-10 0,-3-1 10 0,-3 3-13 16,0 3 13-16,-3 5 0 0,0 0 0 0,0 0 0 16,0 0 0-16,0 0 10 0,0 5-10 0,6 6 12 0,-3-3-12 15,-3 5 12-15,3-3-12 0,0 4 12 0,-3 2-1 0,3-3 0 16,3-3 0-16,0 4 0 0,2-4-20 0,1 1-4 0,3-3-1 15,0 0 0 1,-3-3-98-16,6 0-20 0,-9-2-4 0,12-1-764 0</inkml:trace>
  <inkml:trace contextRef="#ctx0" brushRef="#br0" timeOffset="303696.7541">20984 13142 1231 0,'0'0'27'0,"0"0"5"0,0 5 2 0,0 3 1 0,-3 3-35 0,0-1 0 0,3 1 0 0,-3-1 0 16,3 1 64-16,0 2 7 0,0 0 1 0,0 1 0 16,3-4-10-16,0 4-2 0,-3-4 0 0,3 1 0 0,0-1-4 0,0-2 0 15,0 0-1-15,0 0 0 0,-3-8-16 0,3 5-3 16,-3-5-1-16,0 0 0 0,0 0-8 0,0 0-2 16,0 0 0-16,0 0 0 15,0 0 7-15,0 0 2 0,0-5 0 0,3 0 0 0,-1-3-5 0,-2 0-1 16,0 0 0-16,-2-3 0 0,2 1-9 0,0-1-3 15,2-2 0-15,-2 0 0 0,3 0-7 0,-3-3-1 0,3 0-8 0,0 3 12 16,0-1-12-16,0 1 0 0,0 3 0 0,3-1 0 16,0 0 0-16,-3 3 0 0,3 0 0 0,0 3 0 15,0 0 0-15,-3 0 0 0,6 2 0 0,-3 0 0 32,0 1 0-32,3 2 0 0,-3 0 0 0,3 0 0 15,0 2 0-15,0 1 0 0,-1-3 0 0,7 3-10 16,-3-1-54-16,0 1-10 0,3-3-2 0,0 5-592 15,-3-2-119-15</inkml:trace>
  <inkml:trace contextRef="#ctx0" brushRef="#br0" timeOffset="304112.7892">21281 13219 1796 0,'6'2'40'0,"-6"-2"8"0,0 0 1 0,0 0 1 0,0 0-40 0,0 0-10 0,0 0 0 0,0 3 0 16,6-3 10-16,0 3 0 0,0-3 0 0,-6 0 0 0,0 0 10 0,15-3 1 31,-3 3 1-31,0 3 0 0,0-3-10 0,0 0-1 16,0 2-1-16,-4-2 0 0,-2 3-10 0,0 2 0 0,-6-5 0 0,6 5 8 0,-3 1 0 0,-3 2 0 0,0 0 0 0,0-8 0 16,-6 8 3-16,3-1 0 0,-3 4 0 0,3 0 0 15,0-6-11-15,-5 3 8 0,2 0-8 0,-3-3 8 31,3 3-8-31,6-8-16 0,0 0 4 0,0 5 1 16,0-5-13-16,0 8-4 0,-3-2 0 0,9-1 0 0,0-3 8 0,-6-2 2 16,0 0 0-16,9 6 0 0,2-1 18 0,-2 0-10 15,0 1 10-15,0-1-8 0,0 0 8 0,-3 1 0 16,0-1 0-16,-3 3 0 0,0-3 0 0,-3 6 14 16,0-3-3-16,0-1-1 0,-3 4 43 0,-3-3 9 15,0 0 2-15,0 0 0 0,3 2-10 0,-6 1-2 0,-3-3 0 0,6 0 0 16,3 0-27-16,-2-3-5 0,-1 0-2 0,6-5 0 15,3 3-18-15,-3-3 10 0,0 0-10 0,0 0 8 16,0 0-113-16,8-5-23 16,-5-3-5-16,0 0-778 0</inkml:trace>
  <inkml:trace contextRef="#ctx0" brushRef="#br0" timeOffset="304513.1938">21525 13266 1897 0,'0'0'41'0,"0"0"9"0,0 0 2 0,0 0 2 0,0 0-43 0,0 0-11 0,6-5 0 0,-3-3 0 15,6 3 33-15,-3-1 5 0,3 1 1 0,-3 2 0 16,3-2-8-16,0 3-2 0,-3-1 0 0,3 3 0 0,-9 0-21 0,6 0-8 16,0 3 0-16,-6-3 9 0,6 2-9 0,-6-2 12 15,3 5-12-15,-6 1 12 0,3 2 3 0,-3 0 1 16,-3 0 0-16,0 0 0 0,-3-1 5 0,3 4 2 15,-3 0 0-15,3-6 0 0,3 3-11 0,-3-3-1 16,0 0-1-16,3 1 0 0,3 2-10 0,0-8 0 0,0 0 0 0,0 2 0 31,0 4 0-31,0-6-12 0,6 5 4 0,-6-5 8 16,12 3-13-16,-3 2 5 0,0-3 8 0,3 1-13 16,0 5 13-16,0-3-12 0,0 3 12 0,-4 0-12 15,1 0 12-15,0 0 0 0,0 3 0 0,0-1 0 16,-6 1 0-16,0-1 0 0,-3 4 0 0,-3-1 0 15,0-3 10-15,0 4 5 0,-3-1 1 0,-3 0 0 0,0 0 25 0,3-5 6 16,-3 3 1-16,4-3 0 0,2-3-24 0,-3 0-4 16,6-5 0-16,0 0-1 0,0 0-19 0,0 0-17 0,0 0 3 0,3-5-741 15,0-3-148-15</inkml:trace>
  <inkml:trace contextRef="#ctx0" brushRef="#br0" timeOffset="304766.448">22124 13131 2273 0,'-3'3'64'0,"3"-3"15"0,0 0-63 0,0 0-16 0,0 0 0 0,6 3 0 15,0-1 14-15,-6-2 0 0,9 0 0 0,2 0 0 16,4 0 1-16,-3-2 0 0,0 2 0 0,0-3 0 16,-3 0-15-16,6 3 0 0,-3-2 0 0,3-1 0 15,2 3-137-15,-5-3-21 0,-3 3-4 0,3-2-691 16</inkml:trace>
  <inkml:trace contextRef="#ctx0" brushRef="#br0" timeOffset="304898.0305">22183 13245 1904 0,'0'0'42'0,"0"0"9"0,0 0 1 0,9 3 1 0,0-1-42 0,-9-2-11 16,9 3 0-16,6-3 0 0,0 0 66 15,0 0 11-15,2 0 3 0,-2 0 0 0,3 0-43 0,0 0-8 16,0 0-1-16,3 0-1 16,-9 0-114-16,12 0-22 0,-4 0-5 0</inkml:trace>
  <inkml:trace contextRef="#ctx0" brushRef="#br0" timeOffset="305513.9887">22924 12930 1692 0,'0'0'37'0,"-6"-2"8"0,3 2 2 0,3 0 0 0,0 0-38 0,-8 0-9 0,-1 2 0 0,0 1 0 16,0-1 36-16,3 4 6 0,-3 2 1 0,-6-3 0 15,9 3 11-15,-3 3 2 0,0 2 1 0,0 0 0 32,-3 0-18-32,3 3-4 0,3 3-1 0,3-4 0 15,-5 1-13-15,8 0-2 0,-3 0-1 0,6 3 0 0,-3-3-6 0,8-1 0 16,-8 1-1-16,9-3 0 0,0-2-11 0,0 0 0 15,0-3-12-15,6 0 12 0,-6-6-9 0,3 3 9 16,3-5 0-16,-3-2 0 0,3 2 0 0,-1-5 0 16,1-1 12-16,6-4-3 0,-3-4-19 0,0-1-4 15,3-1-1-15,0-3 0 0,-1-2-1 0,-2 0 0 0,-3 0 0 0,6-1 0 16,0 1-7-16,-3 3-1 0,-6 2-1 0,-4 0 0 31,4-2-11-31,-6 4-1 0,-3 4-1 0,-3 2 0 0,0-3 21 0,0 6 4 0,0 5 1 0,-3-3 0 16,-6 1 12-16,3 2 13 0,1 2-2 0,-4 4-1 15,0 1 13-15,0 7 2 0,3-4 1 0,-3 9 0 16,-6-3 0-16,12 0 0 16,0 5 0-16,0-3 0 0,0 1-1 0,6-1 0 15,6 1 0-15,0-1 0 0,3-2-10 0,-3-3-3 16,9 1 0-16,-7-4 0 0,1-4-12 0,3 1 0 0,0-7-12 0,-3 3 12 16,-3-3 0-16,9-3 0 0,-6-2 0 0,-3 0 9 15,0-3 15-15,-6 0 2 0,6-3 1 0,-4 1 0 16,-2-1 4-16,-3-2 1 0,0 0 0 0,0 0 0 15,-3-1-13-15,-2 1-3 0,2 0 0 0,-3 2 0 16,0 1-16-16,0-1 0 0,-3 3 8 0,3 3-8 16,0-3-26-16,-3 5-9 0,9-2-1 0,0 5-1 15,0 0-99-15,0 0-19 0,0 0-4 0,0 0-745 16</inkml:trace>
  <inkml:trace contextRef="#ctx0" brushRef="#br0" timeOffset="310603.5917">23627 11983 1179 0,'0'0'33'0,"0"0"8"0,0 0-33 0,0 0-8 0,0 0 0 0,-3 3 0 0,0-1 107 0,0 1 19 16,3-3 4-16,-9 8 1 0,6-3-33 0,0 3-6 16,0 0-2-16,0 0 0 0,-6 3-44 0,9 2-9 15,-9 0-1-15,6 0-1 0,-6 3-18 0,0 0-3 16,3 3-1-16,-3-4 0 0,-5 4 3 0,5 2 0 15,-3-2 0-15,-3 2 0 0,0 0-1 0,6-3 0 32,-3 4 0-32,0-7 0 0,3 4-7 0,-3-6 0 0,3 0-8 0,1-2 12 15,-4 0 1-15,3-3 0 0,0-3 0 0,6 0 0 16,-3-2-1-16,3-1 0 0,-6-2 0 0,9 0 0 16,-3-5 6-16,-3 3 1 0,0-4 0 0,0-2 0 15,3 0-2-15,-3-5 0 0,3 3 0 0,0-4 0 16,3-2-5-16,0 1-2 0,0-4 0 0,0 1 0 0,3-1-10 15,0-2 0-15,-3 0 9 0,9-1-9 0,0 1 0 0,-3-2 0 16,0 4 0-16,3 3 0 0,0 3 0 0,-6 0 0 16,6-1 0-16,-3 4 0 0,0-1 0 0,0 6 0 0,-3 0 0 15,3 2 0-15,-6 3 0 0,0 0-10 0,5 3 10 0,4 2-10 16,-9 3 10-16,9 0 0 0,3 2 0 0,-6 4 0 16,3-1 0-16,0 0 0 0,-3 6 12 0,3-3-4 31,3-1-8-31,-3 4 0 0,3-1 0 0,-3-2 0 0,0 3-9 15,2-1 9-15,-2 1-10 0,0-3 10 16,3 2-152-16,3 1-24 0,-3-3-4 0</inkml:trace>
  <inkml:trace contextRef="#ctx0" brushRef="#br0" timeOffset="311857.3688">23475 12930 1332 0,'0'0'29'0,"0"0"7"0,0 0 0 0,0 0 1 0,0 0-29 0,0 0-8 0,-3 0 0 0,3 0 0 16,-6-2 84-16,-3-1 16 0,9 0 4 0,-6 3 0 15,0-5-14-15,-3 2-2 0,9 3-1 0,-9-2 0 16,6 2-43-16,-3-3-9 0,-5 3-2 0,8 0 0 16,-6 0-4-16,0 3-1 0,6-3 0 0,-3 2 0 0,0-2-1 0,3 6-1 15,3-6 0-15,-6 2 0 0,6-2-18 0,-6 8-8 16,6 0 8-16,0 0-8 0,6 0 0 0,-3-3 0 15,-3 6 0-15,3-3 0 0,3-3-10 0,-3 6 10 0,3-3 0 0,-3 2-9 16,6-2 0-16,-3 0 0 0,0 3 0 0,2-3 0 16,-5 0 9-16,3 2-8 0,-3-2 8 0,3 0-8 15,-3 0 8 1,-3 0 0-16,6 2 0 0,-6 1 0 0,3-3 8 0,-6 3-8 16,-3-3 8-16,6 2-8 15,-9 1 20-15,9-1-1 0,-9-2 0 0,4 3 0 0,-1-1 9 0,-3-2 1 16,-3 0 1-16,9 0 0 0,-6-3-11 0,3-2-3 15,-6 0 0-15,12-1 0 0,-6-2-16 0,6 0 0 16,-6-2-8-16,3-1 8 16,-3 0-112-16,6-2-16 0,0 0-3 0,6-3-534 0,-3 0-107 0</inkml:trace>
  <inkml:trace contextRef="#ctx0" brushRef="#br0" timeOffset="312389.0441">24103 12742 1489 0,'0'0'42'0,"0"0"10"0,0 0-42 0,0 0-10 0,-3 6 0 0,0 2 0 16,-3 0 93-16,0 2 17 0,3 1 3 0,-3-1 1 0,0 3-13 0,0 1-2 16,-3 2-1-16,1 2 0 0,-4 1-41 0,6 2-8 15,-3 0-1-15,-6 3-1 0,3 2-17 0,-3-2-3 16,0 3-1-16,0-1 0 0,0-2-6 0,4 0-2 16,-7-3 0-16,6 0 0 0,-3 0-2 0,0-5 0 0,3 0 0 0,0 0 0 15,0-3-3-15,-3 0-1 0,3-5 0 0,4 0 0 16,-7-3-3-16,0-2-1 0,6 2 0 0,-3-2 0 15,3-3 1-15,-3-3 0 0,0-2 0 0,3 0 0 16,0-3-9-16,0 0 8 0,3-5-8 0,1 2 8 16,-4-5-8-16,9 0 0 0,0-2 0 0,-3-3 0 15,3 2 0-15,3-2-9 16,3-3 9-16,-1 3-10 0,-2 0 10 0,3 0-8 16,3-1 8-16,0 4-8 0,0-1 8 0,0 6 0 15,0 0-9-15,-3 2 9 0,0 3-9 0,3 3 9 0,-3 2-12 16,0 1 12-16,-3 4-12 0,6 1 4 0,-3 2 8 0,0 3-13 15,3 3 13-15,2 2 0 0,4 3-10 0,0 0 10 16,-6 5 0-16,12 0 0 0,-6 0 8 0,6 3-8 16,-6 0 9-16,5-3-9 0,1 0 10 0,3 1-10 0,0-4 0 15,0 1 0-15,0-4 0 0,2 1-778 16,1 0-157-16</inkml:trace>
  <inkml:trace contextRef="#ctx0" brushRef="#br0" timeOffset="499302.4394">12408 683 1947 0,'-15'0'43'0,"12"2"9"0,-3 4 1 0,0-1 2 0,3 3-44 0,-3 0-11 16,1 2 0-16,-1 4 0 0,3 1 0 0,0 4 0 15,-3-1 0-15,3 1-11 0,3 2 11 0,0 0-8 0,0 3 8 0,0 3-8 16,3-6 8-16,0 5 0 0,3 3 0 0,0 6-8 15,-3-1 8-15,2 8-8 0,1-2 8 0,0 0-8 32,-3 5-23-32,3-6-4 0,-3 6-1 0,0 0 0 0,0 8 7 0,0 0 1 0,-3 0 0 0,0 0 0 15,0 0 14-15,0 3 3 0,-3-3 1 0,0 7 0 16,0 4 28 0,0 2 6-16,3-2 0 0,-6 2 1 0,3 0 19 0,3 5 4 15,0 1 1-15,0 2 0 0,0 2-10 0,0 1-3 16,3-5 0-16,0 7 0 0,0-5-24 0,-3 0-12 15,0 0 10-15,3-2-10 0,0-1 0 0,0 1 0 0,-3 2-8 16,3 2 8-16,0-4 0 0,0 5 0 0,-3-6 0 16,3 6 0-16,-3-1 0 0,0 1 0 0,3 0 9 0,-3 0-9 15,-3-3 0-15,3 5 0 0,0 3 0 0,0-2 0 0,-3-4 0 16,3 4 0-16,-3-1 0 0,3-2 0 16,0 5 0-16,0-3 0 0,0-2 0 0,3 0 0 0,3-6 0 15,-3 6 0-15,0 2 0 0,0-2 0 0,3-6 0 0,-3-5 0 16,3 3 8-16,0 0-8 0,-3 2 0 0,3-4 0 15,-3-4 0-15,3-2 0 0,-3-3 0 0,3 3 0 32,-3 0 0-32,3 0 0 0,-3-6 0 0,0 3 0 0,0-2 0 0,0-3 0 15,-1-3 0-15,-2 3 0 0,0 3 0 0,0-3 0 16,0 2 0-16,0-2 10 0,0 0-2 0,0-3-8 16,-2 1 27-16,2-1-2 0,0 3 0 0,-3-3 0 15,0 0 8-15,3 1 2 0,0-4 0 0,0 1 0 16,0-3-26-16,0 0-9 0,0-6 0 0,0 1 9 15,3 0-9-15,-3-3 0 0,0 3 9 0,3-3-9 0,-1-3 0 0,-2 3 8 16,0-3-8-16,3-2 0 0,0 0 0 0,0-3 0 16,-3 0 0-16,3-2 0 0,0-1 8 0,0 1-8 15,0-1 8-15,3 0-8 0,-3-2 0 0,0 3 0 0,3-6 0 16,3 3-8-16,-3 0 8 0,3-3 0 0,0 2 0 0,3-1 0 16,0-4 0-16,-3 1 0 0,3-1 8 0,2-2-8 15,1 0 0-15,0-3 9 0,0 0-9 0,3-2 0 0,0 0 0 16,0 2 0-16,3-5 0 0,-1 0 0 15,4 2 0-15,-3-4 0 0,6-4 0 0,-3 4 0 0,2-1 0 16,4-3 0 0,0 4 0-16,-3-6 0 0,2 2 0 0,4 1 0 0,0 0 0 0,3-1 0 0,-1-2 0 0,1 0 0 15,3 0 0-15,-3 0 0 0,-1-2-8 0,4-1 8 32,-3 3 0-32,-1-3-9 0,1 1 9 0,3-1 0 0,2 0 0 0,4 1-8 15,-3-1 8-15,2 1 0 0,1-4 0 0,-3 4 0 16,2-1 0-16,1 0 0 0,0 1 0 0,2-1-8 15,4 0 8-15,0 1 0 0,-4-1 0 0,4 0 0 16,-1-2 0-16,1 5 0 0,3-5 0 0,-4 5 0 16,4-3 0-16,2 1 0 0,1 2 0 0,-4 0 0 15,1 0 0-15,0 0 0 0,2 0 0 0,-2 2 0 0,2 1 0 0,4-1 0 16,-1 1 0-16,1 2 0 0,-1-2 0 0,-2 0-8 16,2-1 8-16,4 4 0 0,-1-1-11 0,1-2 11 15,-1 5-13-15,1-6 5 0,-3 3 8 0,-1 1-8 0,1-6 8 16,2 5-8-16,1-2 8 0,2 2 0 0,-2-2 0 0,-1 2 0 15,1 0 0-15,-1-2 0 0,7-1 0 0,-1 1 0 32,1-3 0-32,2 3 0 0,-3-3 0 0,4 0-8 0,-4 0 8 15,7 0 0-15,-7 0 0 0,1-3 0 16,-4 0 0-16,1 3 0 0,5 0 0 0,0 0 0 16,4-2 0-16,-4 2 0 0,-5-3 0 0,5 3 0 0,7-2 0 0,-4-1 0 15,-5 0 8-15,-1 3-8 0,6-2 0 0,-2-1 0 16,-4 0 0-16,4 1-8 0,2-1 8 0,-2-2 0 15,-1-1 8-15,0 4-8 0,1-3 0 0,-4 2 0 0,4-2 0 0,-1-1-8 16,1 4 8-16,-1-1 0 0,-2 0 0 0,-1 1 0 16,0-1 0-16,1-2 0 0,-1 2 8 0,1 3-8 15,-7 0 0-15,4-3 0 0,-1 1 0 0,1-1-8 16,-1 3 8-16,1-2 14 0,-1 2-3 0,-2 0-1 16,-1 0-10-16,1-3-11 0,-1 3 3 0,1-3 0 15,2 3 8-15,-2-2 9 0,-1-1-1 0,1 0-8 0,-4 3 12 0,4 0-4 16,-1-2 0-16,-2-1-8 0,2 6 10 0,-2-3-10 15,-3 2 8-15,2-2-8 0,-5 0 0 0,2 0 0 16,1 3 0-16,-1-3 0 0,4 0 0 0,-7 3 8 0,1-3-8 16,-3 0 0-16,2 2 0 0,-2-2 0 0,2 3 8 0,1-3-8 15,-1 3 0-15,1-3 0 0,-3 2 0 0,-4 1 0 32,1-3 0-32,0 0 0 0,-4 0 0 0,4 2 8 15,2-2-8-15,-2 3 0 0,0-3 0 0,-4 3 0 16,1-1 0-16,0 4 0 0,-7-4 0 0,4 4 0 15,0-1 0-15,-1-2 0 0,4 2 0 0,3-2 8 0,-4 2-8 0,-2 0 0 16,-3 0 0-16,-1 1 0 0,4-1 0 0,-6 0 0 16,2 1 0-16,-2 1 8 0,0 1-8 0,0-2 0 15,-1-1 0-15,1 0 0 0,0 3 0 0,5-2 0 0,-5-1 9 0,0 0-9 16,3 3 8-16,-7-3-8 0,1 1 8 0,0-4-8 16,-1 4 20-16,1-1 0 0,0 0 0 0,6 0 0 15,-1 1-8-15,1-4-1 0,-6 6-1 0,-3-5 0 16,-1 0-10-16,10 2 12 0,-9-5-12 0,3 5 12 15,-4-5-4-15,1 3 0 0,0-1 0 0,0 1 0 32,2 0-8-32,-2 2 8 0,3-2-8 0,-3-1 8 0,8 1-8 0,-5-3 0 15,-3 3 0-15,0-1 0 0,-1 1 0 0,1 0 8 16,0-3-8-16,-3 5 0 0,-1-2 0 0,-2-1 0 16,3 1 8-16,0-3-8 0,-3 2 0 0,5 4 0 15,1-6 0-15,-3 2 8 0,-3 1-8 0,-3-3 0 0,5 0 9 0,-2 3-9 16,3 2 8-16,-3-2-8 0,-3 2 10 0,-1-2-10 15,4-1 0-15,0 1 8 0,-6 0-8 0,3-1 0 16,-6 3 8-16,9-5 0 0,-4 0-8 0,-5-2 12 16,6 2 11-16,0 2 1 0,-3-4 1 0,3 2 0 15,-1 0-25-15,-2 0 0 0,-6 0 0 0,6 0 0 0,-3 2 12 0,0-2 0 16,0 3 0-16,0-3 0 0,-4 0-12 0,1 3 0 16,-3-6 0-16,3 3 0 15,-3 0-108-15,3 0-24 0,-3-3-5 0</inkml:trace>
  <inkml:trace contextRef="#ctx0" brushRef="#br0" timeOffset="501002.4717">148 9512 1443 0,'0'0'32'0,"0"0"6"0,0 0 2 0,-6 8 0 0,6-8-32 0,0 8-8 16,0 5 0-16,0-3 0 0,0 4 0 0,6-1 0 15,-3 3 0-15,3 2 0 0,3 1 0 0,-6-1 8 0,5 1-8 0,1-1 8 16,-3 4 8-16,3-1 2 0,0 0 0 0,0 0 0 16,0-2 2-16,0-1 1 0,-3 1 0 0,0-3 0 15,3-1-5-15,0 1 0 0,-6-5-1 0,6 2 0 16,-6-2 19-16,3-1 4 0,6-2 1 0,-10-3 0 15,-2-5-26-15,6 8-5 0,-3-2 0 0,-3-6-8 32,0 0 24-32,9 2-1 0,-9-2-1 0,0 0 0 0,0 0 9 0,3-5 1 15,-3-3 1-15,6-2 0 0,-6-1-9 0,0-5-3 16,-6 0 0-16,3-2 0 0,3 2-10 0,-3-3-3 16,-3-2 0-16,3 3 0 0,-3-6-8 0,4 3 0 15,-4 2 0-15,3-2 8 0,3 2-8 0,0 1 0 16,-3-1 0-16,3 3 0 0,3 1 0 0,0-1 0 15,-3 0-12-15,0 5 12 0,6 1-9 0,-4-1 9 0,4 6 0 0,-3-3 0 16,6 5-10-16,-9 3 10 0,0-2-8 0,0 2 8 16,0 0-9-16,0 0 9 0,0 0-10 0,0 0 10 15,0 0-9-15,3 0 9 0,-3 0-8 0,6 2 8 0,3 1 0 16,-9-3-8-16,3 8 8 0,0 0 0 0,3 0 0 0,3 0 0 16,-6 0 0-16,0 0 0 0,3 2 0 0,-6-2-12 15,3 3 4-15,3-1 0 0,-6 3 8 0,3 1 0 16,3-1 0-16,-3 0 0 15,6 0-20-15,-6 3-4 0,3 0-2 0,0 0 0 0,3-3 26 0,-4 0-8 0,4 3 8 0,3 3 0 16,-3-6 0-16,-3-2-8 0,3-1 8 0,6 1 0 16,-9-6-10-16,3 0 10 0,3-2-12 0,3 2 12 15,-6-5-21-15,3-5 2 0,-4 0 1 0,4-3 0 32,-3-5 18-32,0-1 0 0,3-2-8 0,-3 1 8 0,-3-4 8 0,3-2 4 15,-3 2 2-15,3-2 0 0,-9-3 3 0,3 3 1 16,-3 0 0-16,0-3 0 0,-3 6 10 0,3-3 3 15,-6 2 0-15,-3 3 0 0,0 0-11 0,3 3-3 16,-9 0 0-16,3 5 0 0,3 3 1 0,-3-1 0 16,1 1 0-16,-1 2 0 0,3 3-32 0,0 3-6 15,0 0-2-15,0 2-610 0,0-2-123 0</inkml:trace>
  <inkml:trace contextRef="#ctx0" brushRef="#br0" timeOffset="501302.6679">517 8935 1378 0,'0'19'30'0,"0"-9"6"0,0 6 2 0,6-3 2 0,-6 6-32 0,3 2-8 0,3 3 0 0,-3 2 0 15,3 1 16-15,-3 2 1 0,6 2 1 0,-1 1 0 0,-5 0 12 0,6 0 2 16,0-1 1-16,0 1 0 0,-3 0-20 0,3 2-4 16,0-2-1-16,0 0 0 0,0 2-8 0,-6 1 0 15,3 2 0-15,0-6 0 0,0-4 0 0,-3-1-11 16,3 1 3-16,-3-3 0 0,6-6 8 0,-6 3 0 16,2-2 0-16,-2-3 0 15,3 0-27-15,0-3-3 0,0-5-1 0,-3 2-413 0,3-2-84 0</inkml:trace>
  <inkml:trace contextRef="#ctx0" brushRef="#br0" timeOffset="501849.588">627 9506 1447 0,'0'0'32'0,"0"0"6"0,0 0 2 0,0 0 0 0,-3 0-32 0,3 0-8 0,0 0 0 0,0 0 0 16,0 0 28-16,0 0 4 0,0 0 1 0,0 0 0 15,0-5-22-15,0 0-11 0,3-6 10 0,3 3-10 16,-6 0 10-16,9-2-10 0,-3-1 10 0,3-2-10 16,3-3 8-16,-3 3-8 0,5-3 0 0,1 0 0 15,-3 0 0-15,3 3 0 0,0-5 0 0,3 4 0 0,0-2 0 0,-3 1 0 16,-1 1 0-16,1 4 0 0,0-1 0 0,0 1-8 16,-3-1 8-16,3 3-10 0,-6 3 10 0,3 0 0 15,-3 2 0-15,-6 3-8 0,-3 0 8 0,0 0-8 16,9 5 8-16,-6 6-8 0,2-1 8 0,-5 4 8 15,0-1-8-15,0 3 11 0,-5 2 1 0,2 3 1 16,3-2 0-16,-6 5 0 16,3 2 7-16,0 1 0 0,-3 2 1 0,3 0 0 15,-3 0-5-15,3-3 0 0,0 1-1 0,0-3 0 16,3-1-15-16,0-1 9 0,0-7-9 0,0 4 8 16,0-6-8-16,0 0 8 0,3-2-8 0,3-3 8 15,-6-3-8-15,0-5 0 0,0 0-12 0,0 0 12 0,9-2 0 16,-3-4 0-16,0-2 0 0,0 0 0 0,-6-5 8 0,3-3 4 15,2-2 0-15,-2-1 0 0,-3-2-12 0,3-3 0 16,-3 1 0-16,0 1 8 0,0 4-8 0,0-3 0 0,0 5 0 0,0 0-11 16,0 3 11-16,3 2 11 0,-3 3-3 0,3 0 0 15,-3 0 13-15,0 8 3 16,0 0 0-16,0 0 0 0,9-5-10 0,0 5-2 0,-6 5 0 16,6 3 0-16,0-2-12 0,-3 1 9 0,3 1-9 0,0 3 8 15,0 0 4-15,3 2 0 0,-3-3 0 0,-3 4 0 16,6-1-31-16,-4-5-5 0,4-3-2 15,-3 0 0-15,-3-2-38 0,3 0-7 0,0-1-1 0,0-4-715 16</inkml:trace>
  <inkml:trace contextRef="#ctx0" brushRef="#br0" timeOffset="502119.2228">1032 8615 1458 0,'0'16'32'0,"0"-6"6"0,0 4 2 0,0-1 1 0,0 8-33 0,6 3-8 15,-3 0 0-15,0 2 0 0,0 3 8 0,3 0 0 16,0 0 0-16,2 3 0 0,-5 2 20 0,6 1 4 0,-6 2 1 0,3 0 0 16,0-3-16-16,0 3-3 0,3-2-1 0,-6-3 0 15,3-1 5-15,0-2 1 0,0-2 0 0,-3-1 0 16,3-2 1-16,-3 0 0 0,3-3 0 0,0 0 0 31,0 0-39-31,-6-2-7 0,3-3-2 0,3 0 0 16,-3-3-7-16,0-2-1 0,3-4-1 0,-6 1-443 15,0-8-88-15</inkml:trace>
  <inkml:trace contextRef="#ctx0" brushRef="#br0" timeOffset="502366.0203">1097 9189 1302 0,'0'0'36'0,"6"-5"10"16,0-1-37-16,-3 4-9 0,3-4 0 0,-3-1 0 16,6 1 13-16,-6 1 1 0,6 0 0 0,0 2 0 15,0-2-5-15,0 2-1 0,3-2 0 0,-3 2 0 0,-1 0 4 0,4 1 0 16,-3-1 0-16,3 3 0 0,0 3 12 0,6-1 2 16,-9 1 1-16,3 5 0 0,0 0-3 0,6 0 0 31,-10 3 0-31,4-1 0 0,-3 1 4 0,0 2 0 15,3 0 0-15,-3 0 0 0,3 1 7 0,-9-4 1 0,3 3 1 0,0 1 0 16,-3-1-23-16,3 0-5 0,0-2-1 16,-3-3 0-1,0 0-32-15,-3-8-8 0,0 0 0 0,0 0-489 0,0 0-98 0</inkml:trace>
  <inkml:trace contextRef="#ctx0" brushRef="#br0" timeOffset="503018.8923">1565 8845 1591 0,'0'0'35'0,"0"0"7"0,0 0 2 0,-6 8 0 0,3-3-35 0,-3 1-9 0,0 1 0 0,6 1 0 16,-9-2 12-16,3 2 1 0,-3 2 0 0,3 1 0 16,0-1 7-16,3 4 0 0,-9-4 1 0,12 3 0 15,-9 3-5-15,3-2 0 0,3 1-1 0,0 4 0 16,0 2-7-16,0-2-8 0,3 2 11 0,3-3-11 15,0 1 0-15,0 2 0 0,0-2 0 0,3-6 0 0,3 0 0 16,-6-2 0 0,6-1 0-16,0-2 0 0,-3 0-15 0,3-5 3 15,0-1 1-15,0-2 0 0,0 0 2 0,3-2 0 0,-4-1 0 0,1-2 0 16,0-3 17-16,-3 0 3 0,0-5 1 0,3-1 0 16,-9 1 14-16,3-5 3 0,3-1 1 0,-6-2 0 15,0 0-8-15,0 0-2 0,0 2 0 0,-3-2 0 16,0-3-9-16,0 6-3 0,3-1 0 0,-6 3 0 15,6-2 0-15,0 4 0 0,-3 1 0 0,3 0 0 16,-6 2-8-16,6 3 10 0,0 1-10 0,0 1 10 0,6 1 0 0,-6 5 0 16,0 0 0-16,0 0 0 0,0 0-10 0,3 5 8 15,6 1-8-15,-3-1 8 0,6 3-8 0,-3 2 0 16,3 1 0-16,-3 0 0 0,0-1 0 0,3 1 8 16,-3-1-8-16,-7-2 8 0,7 3 1 0,0-1 0 15,-3-2 0-15,0 3 0 0,3-3 11 0,0 0 3 0,-6-3 0 0,6 0 0 31,-9 1-5-31,0-6-1 0,0 0 0 0,9 2 0 0,0-2 7 0,-9 0 0 0,12-2 1 0,-6-4 0 16,3-2-2-16,-3-2-1 0,-3-1 0 0,3-2 0 16,0 0-7-16,-4-3-2 0,4 0 0 0,-6-2 0 15,6-1-5-15,-3 0 0 0,0-2-8 0,0 3 12 32,0-1-12-32,0 1-15 0,-3 2 3 0,6 0 1 0,-6 0 19 0,9 6 3 15,-9-1 1-15,6 0 0 0,-3 3-12 0,-3 8 0 16,6-2 0-16,3 2 0 0,0 0-14 0,0 2-5 0,0 6-1 0,3 3 0 15,0 0 7-15,-1 2 1 0,4 3 0 0,-6 2 0 16,6-2 34-16,3 3 7 0,-9-1 2 0,6 1 0 16,0-1-42-16,6-2-8 0,-10 3-1 0,7-6-1 15,3-3-42-15,-9 1-8 16,3-6-1-16,0 1-598 0,-3-6-119 0</inkml:trace>
  <inkml:trace contextRef="#ctx0" brushRef="#br0" timeOffset="504768.0558">12804 990 1285 0,'-3'-14'28'0,"0"9"5"0,0-3 2 0,3 3 2 0,-3 0-29 0,0-3-8 15,0-3 0-15,3 8 0 0,-3-2 44 0,3 5 7 16,0 0 1-16,0 0 1 16,0 0 4-16,0 0 1 0,0 0 0 0,0 0 0 15,0 0-12-15,0 0-2 0,0 0-1 0,-3 5 0 16,3 3-17-16,3 6-3 0,0-4-1 0,0 11 0 16,0 0 1-16,3 11 0 0,0 5 0 0,0-2 0 15,0 2-4-15,0 2-1 0,0 1 0 0,0 0 0 16,0-6-7-16,0 3-2 0,0 3 0 0,0-6 0 0,0 3-9 15,0 3 12-15,-3-8-12 0,2 2 12 0,1-2-12 0,0-6 0 16,0 6 0-16,0-11 8 0,0 3-8 0,-3 3 0 0,3-9 0 0,0 3-11 16,0-8 11-16,0 1-8 0,-3-1 8 0,3-5-8 31,-3 2-45-31,0-4-9 0,-3-6-2 0,0 0-519 0,0 0-104 0</inkml:trace>
  <inkml:trace contextRef="#ctx0" brushRef="#br0" timeOffset="505705.6462">12688 1513 1321 0,'0'0'28'0,"0"0"7"0,0-8 1 0,0 3 2 0,0-8-30 0,0 5-8 15,0 3 0-15,3-6 0 0,0 1 46 0,3 4 8 16,-3-2 2-16,3 3 0 0,3-6-23 0,0 4-4 16,0 1-1-16,0 4 0 0,2-4-19 0,4-2-9 0,0 3 8 0,3 5-8 15,0-5 0-15,0 2 0 0,3 3 0 0,-1 3 0 16,1-3 0-16,0 5 8 0,-3 0-8 0,0 3 0 15,0-2 0-15,-3 2 0 0,-1 5 0 0,-2-3 0 16,3 6 0-16,-3 3 0 0,-3-6 0 0,3 5 0 16,-3 1 0-16,-3 2 0 0,3-5 0 0,-3 0 0 0,0 0 11 0,-3-3 3 15,3 0 1-15,-3 0 0 0,-3-2 16 0,3-3 3 16,-3 0 1-16,0-8 0 0,0 0 1 0,0 5 0 0,0-5 0 0,0 0 0 16,0 0 20-16,0 0 4 0,-6-2 0 0,0-4 1 15,0-7-16-15,0 2-3 0,0-4-1 0,0-4 0 16,0 1-23-16,3-1-5 0,0-2-1 0,0 2 0 15,0-2-12-15,3 8 8 0,0-6-8 0,0 4 0 32,3 1 0-32,0 4 0 0,0 2 0 0,3-3 0 0,0 3 0 0,0 0-8 15,0 3 8-15,3-3 0 0,0 3-16 0,0-3 4 16,-1 3 1-16,4 5 0 0,0-6-4 0,3 4-1 16,-3-1 0-16,3 0 0 0,0 3 4 0,0-5 0 15,0 2 0-15,-1 3 0 0,1-2 1 0,-3-1 1 16,3-2 0-16,-3 5 0 0,0-8 10 0,0 3-13 15,-3-1 5-15,0 4 8 0,0-4-12 0,-3 6 12 0,0-8-10 0,-6 8 10 16,0 0 0-16,0 0 0 0,0 0 0 0,0 0 0 16,0 0 0-16,0 0 0 0,0 14 0 0,-6-6 0 15,3 0 0-15,-3 2 0 0,0 3 0 0,-3 1 0 16,3 4 0-16,-3 3 0 0,3-2 0 0,-3 7 0 16,0 1 0-16,3-1 0 0,0-2 0 0,3 2 0 0,-3 1 0 15,6-1-9 1,-3-7 9-16,3 2 0 0,3-8 0 0,-3 6-8 15,3-6 8-15,3-5 0 0,-3 0-10 0,6 3 10 0,-3-11-12 16,0 2 12-16,3-2-14 0,0-2 4 0,0-4 1 0,3 1 0 16,-3-3 9-16,3 0 16 0,-4-5-4 0,1-6-1 15,0 1-11-15,0-1 8 0,0 3-8 0,-3-7 8 16,0 4-8-16,0 3 8 0,0-5-8 0,-3 5 8 16,0 0-8-16,0 3 0 0,0-3 0 0,0 6 0 0,-3-4 11 15,3 9-3-15,0-6-8 0,0 9 12 0,-3 2-12 0,0 0 0 16,0 0-9-16,0 0 9 0,0 0 0 0,0 0 0 15,3 2 0-15,3 9 0 0,-3-3 0 0,3 5 0 16,-3 0 0-16,3 1-9 0,-3-1 9 0,3 0 0 16,-1-2 0-16,1 2 0 0,3 0 0 0,-3-5 0 15,0 0 0-15,0 3-8 0,0-6 8 0,3-2 0 0,-3 2 0 0,0-5 0 16,0 0 0-16,0-5 12 0,0 2-2 0,0-2-1 31,0-9 13-31,-3 4 2 0,3-3 1 0,3-3 0 16,-3-3-9-16,0 1-1 0,2-3-1 0,-2-1 0 15,3 4-14-15,-3-6 0 0,0 3 8 0,0 2-8 0,3 3 0 0,-3 1 0 0,0-1 0 0,0 5 0 16,0 3 0 0,3 0 0-16,-3 8 0 0,0-5 0 0,0 5 0 0,3 5 0 15,-3-5 0-15,3 8 0 0,0 5 0 0,-1 1 0 0,4-1 0 16,-3-3 0-16,3 4 0 0,-3 2 0 0,3 2 0 0,0-5 0 16,-3 1 0-16,0 4 0 0,0-5 0 0,0 1 0 31,0-1-36-31,2 0 0 0,-2 0 0 0,0-8 0 15,3 3-155-15,0-8-31 0,-3 0-6 0</inkml:trace>
  <inkml:trace contextRef="#ctx0" brushRef="#br0" timeOffset="506021.8118">14120 992 1810 0,'0'0'40'0,"-9"0"8"0,0 0 1 0,-6 0 3 0,3 0-42 0,-6 5-10 0,3-5 0 0,-3 6 0 16,4 2 46-16,-1-3 7 0,0 3 2 0,3 0 0 16,0 2-33-16,0-2-6 0,3 3-2 0,0 2 0 15,3 0-14-15,3-5-10 0,0 6 2 0,3-6 0 16,6 2-28-16,-3 3-6 0,6-7-1 0,0 4 0 16,3 1-11-16,3-3-2 0,-3 2-1 0,3-7 0 0,0 8 28 0,2-9 5 15,-2 9 2-15,0-3 0 0,0-3 22 0,0 3 0 0,0 0-9 16,-6 2 9-16,3-4 12 0,-6 2 5 0,3 5 2 0,-3-5 0 15,-4 2 33-15,-2 4 6 0,0-1 2 0,0-5 0 16,-2 2-6-16,-4 1-1 0,3 0 0 0,-3-3 0 16,0 2-35-16,-3-2-7 0,3-3-2 0,0-2 0 15,-3 2-126-15,3-5-26 0,-3-5-5 0</inkml:trace>
  <inkml:trace contextRef="#ctx0" brushRef="#br0" timeOffset="506268.5534">14266 561 1616 0,'0'0'36'0,"0"0"7"0,0 11 1 0,-3-4 1 0,3 7-36 0,0-1-9 0,0 0 0 0,0 6 0 16,0 7 27-16,0-5 3 0,3 11 1 0,-3-6 0 15,0 6-10-15,3 0-1 0,-3 2-1 0,2-2 0 16,1 0 1-16,-3-3 0 0,3 3 0 0,3 5 0 0,0-8-7 0,0 8-1 15,0-5 0-15,0-3 0 0,3 0-12 0,-3-3 0 16,0 1 0-16,3-1 0 16,0-7-21-16,0 2-7 0,0-3-2 0,0-4 0 15,0-6-54-15,0 5-12 0,-1-8-1 0,1-5-379 0,3 0-75 0</inkml:trace>
  <inkml:trace contextRef="#ctx0" brushRef="#br0" timeOffset="506621.6079">14560 997 1231 0,'0'0'27'0,"0"0"5"0,-6-5 2 0,3 3 1 0,-3-4-35 0,0 1 0 16,0 2 0-16,0 3 0 0,-2 0 82 0,2 0 10 15,-3 3 1-15,3 2 1 0,-3 3-31 0,3 3-7 16,0 2 0-16,0 0-1 0,-3 3-17 0,6 8-3 16,-3-6-1-16,3 9 0 0,0-6-16 0,3 0-3 0,-3 3-1 0,3-5 0 15,3 2-14-15,-3-3 9 0,3-2-9 0,3 0 8 16,0-3-8-16,0 0 0 0,3-5 0 0,-3-2 0 15,3-4-14-15,0 4 2 0,3-6 0 0,-3 0 0 16,2-8 1-16,1 2 1 0,-3-2 0 0,3 3 0 16,0-8 10-16,0 0 0 0,-3-1 0 0,3 1-8 15,-3 0 8-15,-3 0-8 0,3 0 8 0,-3-1-8 0,0 1 8 0,-3 0 0 16,2 2 0-16,-2 3 0 0,0 3 9 0,-3 5-9 0,0 0 12 16,0 0-12-16,0 0 36 0,0 0 1 0,0 8 0 0,3 3 0 15,0-3-13-15,0 2-2 0,0 3-1 0,3 1 0 16,-3-1-21-16,3-5 0 0,0 5 0 0,3-5 0 15,-3 2-9-15,3 4-7 0,0-9 0 0,3 3-1 32,0-3-57-32,-3-2-11 0,3-3-3 0,-1-3-723 15</inkml:trace>
  <inkml:trace contextRef="#ctx0" brushRef="#br0" timeOffset="506837.2237">14843 521 1090 0,'0'0'24'0,"0"6"4"0,0 1 2 0,0 7 2 0,3-1-32 0,0 5 0 0,0 1 0 0,0 7 0 16,3 1 39-16,0-1 1 0,0 1 1 0,0 5 0 16,0-6-1-16,3 6-1 0,-3-3 0 0,2 3 0 15,-2-6-30-15,3 6-9 16,-3-6 0-16,0-2 0 15,3 3-14-15,-3-1-10 0,0 0-1 0,3-4-370 16,-6 1-73-16</inkml:trace>
  <inkml:trace contextRef="#ctx0" brushRef="#br0" timeOffset="507084.4978">14926 958 1638 0,'0'0'36'0,"0"0"7"0,0-11 1 0,3 9 3 0,-3-9-38 0,6 8-9 15,-3-7 0-15,0 7 0 0,3-7 0 0,3 7 0 16,0-8 0-16,0 3-11 0,3 0 0 0,0 3 0 16,0-3 0-16,0 3 0 0,2 5 1 0,1-5 0 15,-3 5 0-15,3 0 0 0,-3 0-8 0,0 5-2 0,3 0 0 0,-3 3 0 16,-3-3 32-16,3 9 7 0,-3-1 1 0,-1-5 0 31,1 5 7-31,-3 0 1 0,3 1 1 0,-3-4 0 16,-3 3-6-16,3 1-2 0,0-1 0 0,-3 0 0 0,3 0-50 0,0-5-11 0,0 3-1 0</inkml:trace>
  <inkml:trace contextRef="#ctx0" brushRef="#br0" timeOffset="507606.7199">15456 815 1638 0,'0'0'36'0,"-6"-8"7"0,-3 8 1 0,0-5 3 0,0 5-38 0,0 0-9 0,-2 0 0 0,2 0 0 15,0 0 82-15,-3 0 14 0,3 5 4 0,0-2 0 16,3 7-43-16,-3-2-8 0,3 0-1 0,0 5-1 0,3 3-34 0,0-3-13 16,0 3 11-16,3-2-11 0,0 4 0 0,0-5 0 15,3 1 0-15,0-4 0 0,0 3 0 0,3 1-10 16,0-7 10-16,3 7-8 0,-3-9 8 0,3 3 0 16,0 0 0-16,3-3 0 0,-3 0-12 0,3-5 4 15,-1 3 0-15,1-3 0 16,0-3 8-16,-3-2 0 0,3 0 0 0,0 2-8 15,-3-7 8-15,0 2 0 0,0 0 10 0,-3 2-10 16,0-7 16-16,0 5-2 0,-3 3-1 0,0-3 0 16,0-2 0-16,0 4 0 0,-3-2 0 0,0 8 0 15,0 0 20-15,0 0 4 0,0 0 1 0,0 0 0 16,0 0-2-16,0 0 0 0,0 0 0 0,0 0 0 16,0 0-28-16,0 0-8 0,0 0 0 0,0 8 0 0,3-2 0 0,-3-6 0 15,3 10 0-15,-3-10 0 0,5 3 0 0,1 2 0 16,0 0 0-16,0-5 0 0,3 0-11 0,-3-5 11 0,3 0-13 0,0 2 5 15,0-7 0-15,3 2 0 0,0-3 0 0,-3 3 0 32,3-10-2-32,0 4 0 0,-3-2 0 0,-1 3 0 15,1 3 10-15,0-4 0 0,0 1-9 0,-3 0 9 16,0 5 0-16,0 3 0 0,0-1 0 0,0 4 0 16,0-4 11-16,0 6-3 0,3 6-8 0,-3-6 12 0,0 8-12 0,3-8 11 15,0 8-11-15,0-3 10 0,-1 3-10 0,1 2 0 16,3-2 0-16,-3-2 0 0,3 2 0 0,0-3 0 15,0 3 0-15,0 2-11 0,0-10-9 0,3 8-3 16,-3-8 0-16,-1 6 0 16,4-6-28-16,-3 0-5 0,0 0-2 0</inkml:trace>
  <inkml:trace contextRef="#ctx0" brushRef="#br0" timeOffset="507785.0401">15048 365 1346 0,'0'0'29'0,"0"0"7"0,0 0 0 0,-3 5 3 0</inkml:trace>
  <inkml:trace contextRef="#ctx0" brushRef="#br0" timeOffset="561204.9288">14355 2191 1548 0,'0'0'34'0,"0"0"7"0,0 0 2 0,0 0 0 0,0 0-35 0,0 0-8 0,0 0 0 0,0 0 0 16,-3 0 44-16,3 0 6 0,-3-6 2 0,0 1 0 15,-3 3-1-15,3-1 0 16,-3 0 0-16,0 3 0 0,0 3-3 0,-3 0 0 15,0-1 0-15,3 3 0 0,-6 1-16 0,3-4-3 0,1 9-1 0,-4-6 0 0,3 3-12 0,0 0-2 16,3 3-1-16,0-1 0 0,-3 1-13 0,3 5 8 16,-3 0-8-16,3 2 0 0,-3-2 0 0,3 11 0 15,3 4 0-15,-3-7 0 0,3-3 0 0,3 0 0 16,3 1 0-16,0-1 0 0,3-5 0 0,0 2-10 31,6-5 10-31,-3 3-8 0,3-5 8 0,3-3-10 0,-3 0 10 0,3-3-10 16,-1-2 10-16,-2-3 0 0,3-3 0 0,0 0-8 15,-3-2 8-15,3-3 0 0,0-2 0 0,-3-4 8 16,0 1 22-16,0-3 5 0,-4-2 1 0,1-3 0 16,-3 2 26-16,0 0 6 0,0 1 0 0,-3 2 1 15,-3-2-17-15,-3 2-4 0,3 0-1 0,-6 3 0 16,0-1-24-16,-3 1-5 0,0-5-1 0,-2 4 0 0,-1 1-9 0,-3 0-8 16,0 0 12-16,0-1-12 0,3 7 0 0,-6-4 0 0,6 3-15 0,0 3 5 31,1-3-26-31,2 8-4 0,0 2-2 0,3-2 0 15,0-2-137-15,0 2-27 0,0 2-6 0</inkml:trace>
  <inkml:trace contextRef="#ctx0" brushRef="#br0" timeOffset="578203.5679">14483 1794 1249 0,'0'0'27'0,"0"0"5"0,0-8 2 0,0 8 2 0,0 8-28 0,0-8-8 16,0 0 0-16,0 0 0 0,0 0 49 0,0 0 9 15,0 0 2-15,0 0 0 0,0 5-16 0,0-5-4 0,0 8 0 0,-3-3 0 16,0 9-7-16,3-9-1 0,0-5-1 0,-3 11 0 16,3-1 0-16,3 3 0 0,0 1 0 0,0-7 0 31,3 4-6-31,0-3-1 0,-3-3 0 0,6 3 0 15,3 0-4-15,-4-5-2 0,1-3 0 0,0 0 0 16,0-3 11-16,3 1 3 0,0 2 0 0,-3-8 0 0,0 2 12 16,0-7 4-16,-3 8 0 0,3-8 0 0,-6 5-2 0,3-3 0 15,-3-2 0-15,0 5 0 0,0-3-10 0,-3 1-3 16,-3 4 0-16,3-4 0 0,-3 2-11 0,-3 3-2 16,0-3-1-16,-3 2 0 0,3-2-19 0,-3 8 10 0,3-8-10 0,-3 6 8 15,3-1-17-15,0 3-4 0,-3 0-1 0,3 0 0 31,3 0-126-31,3 0-26 0,0 0-5 0</inkml:trace>
  <inkml:trace contextRef="#ctx0" brushRef="#br0" timeOffset="578856.8085">14614 2461 1364 0,'-3'23'30'0,"3"-23"6"0,0 0 2 0,0 0 0 0,0 0-30 0,0 0-8 16,-6 0 0-16,6 0 0 0,0 0 69 0,0 0 13 15,-3 0 2-15,0 0 1 16,3 0-17-16,0 0-4 0,0 0-1 0,-3 6 0 16,3-6-6-16,-3 8-1 0,0 0 0 0,0 2 0 15,0 3-19-15,0 1-4 0,3-1-1 0,-3 3 0 16,3 0-17-16,-3 0-4 0,0 2-1 0,3-2 0 15,-3 0-10-15,3 0 8 0,-3-3-8 0,3 0 8 16,3-2-17-16,0 2-4 0,-3-5-1 0,6 2-649 16,-6-10-129-16</inkml:trace>
  <inkml:trace contextRef="#ctx0" brushRef="#br0" timeOffset="579509.1099">15108 2217 1677 0,'-9'27'36'0,"9"-27"8"0,0 0 2 0,-6 8 2 0,6-8-38 0,0 0-10 0,0 0 0 0,0 0 0 16,0 0 44-16,0 0 8 0,0 0 0 0,0 0 1 16,0 0-23-16,0 0-5 0,0 0-1 0,6 5 0 15,0-5 8-15,0 3 0 0,3-1 1 0,0-2 0 16,0 0-10-16,0 0-3 0,0-2 0 0,-4 4 0 15,7-2-11-15,-3 3-9 0,3-3 12 0,-3 0-12 0,6 0 0 0,-6-3 0 16,3 3 0-16,3-2 0 16,-3-1-12-16,0 3-8 0,-1-5-3 0,-2 2 0 31,3 0-127-31,-3 1-26 0,-3 2-4 0</inkml:trace>
  <inkml:trace contextRef="#ctx0" brushRef="#br0" timeOffset="579719.7979">15167 2402 1760 0,'-3'30'39'0,"3"-30"8"0,0 0 1 0,0 0 1 0,6 7-39 0,3-7-10 16,0 3 0-16,0 0 0 0,0-1 48 0,3-2 8 0,0-2 2 0,0 2 0 15,0-3-25-15,3 3-5 0,-3-3 0 0,5 3-1 16,-2-5-16-16,0 3-3 0,0 2-8 0,-3 0 12 15,0-3-35-15,3 0-7 0,3 3-2 0</inkml:trace>
  <inkml:trace contextRef="#ctx0" brushRef="#br0" timeOffset="588261.2586">15974 2119 1126 0,'0'0'24'0,"0"0"6"0,0 0 1 0,0 0 1 0,0 0-32 0,0 0 0 15,3-5 0-15,0 0 0 16,0 2 72-16,-3 3 7 0,0-5 1 0,0 5 1 16,0-3 1-16,0-2 0 0,0 0 0 0,-3 5 0 15,3 0-7-15,-6-8-2 0,0 8 0 0,0 0 0 16,0 0-19-16,0 0-4 0,0 2-1 0,0 4 0 16,0-1-25-16,3 3-4 0,-3 0-2 0,1 2 0 15,2-4-18-15,-3 7 0 0,3-3 8 0,0 4-8 16,-3-1 0-16,3 3 0 0,0 0 0 0,3 7 0 0,0-1 0 0,3 1 0 15,0-4 0-15,0 5 0 0,-3 0 0 0,9-3 0 0,0-3-10 0,-1 1 10 16,1-3 0-16,3-3 0 0,3-3 0 0,-3-2 0 16,3 0 0-16,0-2 0 0,0 2 0 0,-3-8 0 15,3-3 0-15,-1-2 15 0,-2-3-3 0,0-3 0 16,3-5 19-16,-3-2 3 0,-3 2 1 0,3 0 0 16,-3 0-1-16,-3-2 0 0,0-4 0 0,0 4 0 0,-3 5-12 0,0-6-2 15,-3-2-1-15,0 2 0 0,-3-2-6 0,-3 5-1 16,0-2 0-16,0 2 0 0,-3 3-1 0,0-6-1 15,-3 3 0-15,0 3 0 0,0 3-10 0,0 2 0 16,-3-3 9-16,3 6-9 0,-2 2-9 0,2-5-7 16,0 8 0-16,0 0-1 31,0 0-47-31,0 3-10 0,3 2-2 0,-3-2-647 0,3 7-129 0</inkml:trace>
  <inkml:trace contextRef="#ctx0" brushRef="#br0" timeOffset="588760.745">16391 2500 1249 0,'-18'0'27'0,"18"0"5"0,0 0 2 0,0 0 2 0,0-2-28 0,-3-6-8 15,0 5 0-15,0 0 0 0,3-4 100 0,0 7 18 16,-6-6 4-16,3 4 1 0,3 2-23 0,0 0-5 0,-3-3-1 0,0 3 0 15,0-5-34-15,3 5-6 0,-3 5-2 0,0-5 0 16,-3 8-31-16,3-3-6 0,0 6-2 0,0-1 0 16,-3 6-13-16,3-3 0 0,3-5 0 0,-3 6-10 15,0 1 10-15,3 1 0 0,-3-2 0 0,6-1-8 16,0 0 8-16,0-8 0 0,3 6-9 0,0-6 9 16,3 0 0-16,-9-5-11 0,12 0 11 0,-12 0-8 0,12 0 8 0,0-10 0 15,3 2 0-15,-6 0 0 0,0-5 0 0,-3 5 16 16,6-5-4-16,-6 2-1 0,-4-2 15 0,-2 0 3 0,0-1 1 15,-2 4 0-15,-1 2 2 0,-3 0 0 0,-6-5 0 0,0 5 0 16,3 2-15-16,-3-4-2 0,-6 2-1 0,3 0 0 16,0 5-30-16,0 1-5 0,1 2-2 0,-1-8-713 31,3 5-142-31</inkml:trace>
  <inkml:trace contextRef="#ctx0" brushRef="#br0" timeOffset="589292.5234">16346 1826 1160 0,'0'0'32'0,"0"0"9"0,0 0-33 0,0 0-8 0,-3-8 0 0,3 2 0 16,-3 1 72-16,3 5 12 0,-3-5 2 0,3 5 1 0,0 0-26 0,0-3-5 15,-3-2 0-15,3 5-1 0,0 0-3 0,-3 0 0 16,0-8 0-16,0 8 0 0,0 0 5 0,3 0 1 16,-6 0 0-16,3 3 0 0,0 2-41 0,-3 0-8 15,4 3-1-15,-4 3-8 0,6 2 0 0,-3 0 0 16,3-2 0-16,0 2 0 0,3-2 0 0,-3 2 0 16,3-5 0-16,0 2 0 0,-3-10 8 0,0 0-8 0,8 3 0 0,1 0 0 15,3-1 8-15,0-2-8 0,-3-2 9 0,0-4-9 16,-3 1 34-16,0-3 1 0,3 3 0 0,-3-3 0 15,0-5 5-15,-3-1 2 0,-3 4 0 0,0 2 0 16,0-5 6-16,-3 5 0 0,-3-3 1 0,-3 3 0 16,3 3-26-16,-3-3-6 0,0 3-1 0,-3-1 0 15,0 4-16 1,3-1 0-16,-3 0 0 0,4 3-9 16,2 0-14-16,-3-5-2 0,6 5-1 0,-3 5-720 15,0-5-144-15</inkml:trace>
  <inkml:trace contextRef="#ctx0" brushRef="#br0" timeOffset="592242.1817">17001 2048 1119 0,'0'0'24'0,"3"-5"6"0,0-3 1 0,0-3 1 0,0 0-32 0,-3 6 0 0,6-8 0 0,-3 8 0 15,0-3 87-15,-3-3 11 0,3 6 2 0,0 2 1 0,0-5-5 0,-3 3 0 16,0 0-1-16,0-1 0 0,0 4-19 0,0 2-3 16,0 0-1-16,0 0 0 0,0 0-36 0,0 0-8 15,0 8-2-15,-3 2 0 0,0 6-3 0,0 3-1 16,3-1 0-16,-3 1 0 0,-3 2-22 0,3-3 0 16,3 9 0-16,-3-6 0 15,-3 3 0-15,3 2 0 0,-3 1 0 0,3-6 0 16,3 3 8-16,-3-3-8 0,-3-3 8 0,3 4-8 15,6-4 0-15,-3 1 8 0,0-3-8 0,0 2 0 16,3-5-12-16,-3 6-6 0,0-11-2 0,0 2 0 16,-3 1-43-16,3-1-9 0,0-4-1 15,0 2-536-15,-3-6-107 0</inkml:trace>
  <inkml:trace contextRef="#ctx0" brushRef="#br0" timeOffset="592463.8693">16730 2185 1681 0,'15'-5'36'0,"-15"5"8"0,0 0 2 0,0 0 2 15,6 0-38-15,-6 0-10 16,0 0 0-16,0 0 0 0,0 0 75 0,6 0 13 0,6 5 2 0,-3-5 1 16,-9 0-15-16,12-5-2 0,6 5-1 0,-1-2 0 15,1 2-23-15,-3 0-5 16,0-3-1-16,3 0 0 0,3 3-25 0,-3 0-6 0,-7 0-1 0,7-5 0 15,0 2-12-15,0 1-10 16,0-1 2-16,0 3-720 0,0 0-144 0</inkml:trace>
  <inkml:trace contextRef="#ctx0" brushRef="#br0" timeOffset="606858.813">18025 2135 1555 0,'0'0'34'0,"0"0"7"0,0 0 2 0,0 0 1 15,0 0-36-15,0-2-8 0,-3-9 0 0,0 8 0 16,3-7 52-16,0 2 9 0,-3 0 2 0,0 3 0 0,3-3-17 0,-3 2-3 16,3-4-1-16,-3-1 0 0,0 6 10 0,-3-8 1 15,3 5 1-15,-3-3 0 0,0 3-7 16,-3-5-2-16,0 8 0 0,-5-9 0 0,-1 4-8 0,3 2-1 16,0 0-1-16,-3-5 0 0,-3 2-18 0,3 3-3 15,-3 0-1-15,6 3 0 0,-2 5 2 0,-4-8 0 0,0 8 0 0,6 8 0 16,3-3-7-16,0 1-8 0,-3 7 11 0,3 0-11 15,0 8 0-15,0-2 0 0,3 7-10 0,0 1 10 16,3-6-11-16,1 3 11 0,4-3-8 0,-7 3 8 16,-4-1-9-16,9 1 9 0,9-5-10 0,-1-3 10 31,-2 0-9-31,0 5 9 0,3-8-8 0,3-5 8 0,6 0 0 0,-6 2 0 16,-12-10 0-16,12 0-8 0,3 0 8 0,0 0 0 15,-15 0 0-15,15-5 0 0,-1-3 11 0,-2 0 4 16,-3-2 1-16,0-4 0 0,-3 1 4 0,0-3 2 15,3-2 0-15,-6 2 0 0,0 0-9 0,0-8-1 16,0 3-1-16,0 0 0 0,0-6-11 0,0 1 10 16,0-6-10-16,-3 6 10 0,3-6-10 0,0 6 0 0,0-1 0 0,0 1 0 0,-3-1 0 15,3 1 0-15,-3 2 0 0,0-3 0 0,0 4 0 16,0-1 0-16,3 5 0 0,-6-7 0 16,0 7 0-16,3-2 0 0,0 3 0 0,0 4 0 15,-3-4 0-15,3 10 0 0,-3-5 0 0,3 7 0 0,-3-2 0 0,3 8 0 16,-3-5 8-16,3 5-8 0,0 0 11 0,0 0-3 15,0 0-8-15,0 0 12 16,0 5-3-16,-3 3-1 0,3 6 0 0,-3-1 0 16,3 0-8-16,-3 6 0 0,3 2 0 15,-3 3 0-15,3 2 0 0,0 6 0 0,0-3 0 0,3 3 0 16,-3-1 0-16,3 9 0 0,-3 0 0 0,6-3 0 16,-3 0 0-16,0 0 0 0,0-3 0 0,3-2 0 15,0-3 0-15,0-2 8 0,0-6-8 0,0 0 0 16,2-3 0-16,-2 1 0 0,0 0 0 0,0-4 0 0,3 4 0 0,-3-11 0 15,3 2 0-15,0-2 0 16,3-2-29-16,0-1-5 0,-3-5-1 0,3 0-751 0,-3-3-150 16</inkml:trace>
  <inkml:trace contextRef="#ctx0" brushRef="#br0" timeOffset="607728.0163">18329 2003 1584 0,'0'0'35'0,"-6"-3"7"0,-3 3 2 0,3-2 0 0,0-1-36 0,3 3-8 0,-3-5 0 0,0 5 0 15,0-8 96-15,0 8 18 0,6 0 3 0,-3-6 1 16,3 6-50-16,0 0-11 0,0 0-1 0,0 0-1 16,0 0-20-16,0 0-4 0,0 0-1 0,0 0 0 15,0 0-20-15,6 0-10 0,3-5 10 0,-3 3-10 16,3 2 0-16,0-3 8 0,3 3-8 0,-3-3 0 16,-1 3 10-16,1-5-1 0,3 0 0 0,-3 2 0 0,3-5-9 0,0 5 8 15,-3 1-8-15,3-6 8 0,-3 5-8 0,6 1 0 31,-3 2-12-31,-3 0 12 0,-4 0 0 0,4 0 12 0,-9 0 0 0,9 0 0 0,-9 0-12 0,0 0-12 32,0 0 2-32,9 7 1 0,-6 4 17 0,3 2 4 0,-6-5 1 0,0 5 0 15,0-5-13-15,-3 3 8 0,0 2-8 0,0 0 0 16,-3 1 9-16,3-1-9 0,-6 0 8 0,3 0-8 16,-2 1 0-16,-1-4 0 0,0 3 8 0,0 1-8 0,-3-1 0 15,3 0 8-15,0 0-8 0,0 1 8 0,0-1-8 16,0 0 0-16,0-5 0 0,0 3 0 15,3-1 0-15,3 1 0 0,-3-3 0 0,0 0 0 0,4 2 0 0,-1-5 0 16,3 3 0-16,-3-2 0 0,3-1 0 0,0-5 0 16,0 0 0-16,0 0 0 0,0 0 0 0,0 0 12 0,0 0-12 0,0 0 12 15,11 0 0-15,-11 0 1 0,12 8 0 0,0-5 0 16,3-3-13-16,-6-3 11 0,3 3-11 0,-3 0 10 16,3-5-10-16,0 2 0 0,-3-2 0 0,0-1 8 15,2 6-8-15,-2 0 0 16,0-5 0-16,-3 2 0 0,6 1-8 0,-3-1-4 0,0 3-1 0,0-5 0 31,0 2-31-31,0 1-7 0,0-1-1 0,0 3 0 16,0-5-110-16,-3 2-22 0,-6 3-5 0</inkml:trace>
  <inkml:trace contextRef="#ctx0" brushRef="#br0" timeOffset="607991.0042">18355 2148 1803 0,'0'0'40'0,"0"0"8"0,0 0 1 0,0 0 2 0,0 0-41 0,0 0-10 16,0 0 0-16,0 0 0 0,0 0 69 0,3 11 12 16,0-8 3-16,0 2 0 0,6 0-17 0,-3 1-3 0,3-4-1 0,3 3 0 31,-3-5-25-31,3 0-5 0,-3 0-1 0,3 0 0 15,3-5-20-15,-4 3-4 0,1 2 0 0,-3-3-8 16,3 0 0-16,0-2 0 0,-3 2 0 0,3-2 0 16,0 5-124-16,-3-5-26 15,-3 2-5-15</inkml:trace>
  <inkml:trace contextRef="#ctx0" brushRef="#br0" timeOffset="608459.6419">18784 2315 1754 0,'0'0'49'0,"0"0"12"0,-6 3-49 0,0-1-12 0,3 1 0 0,-3 2 0 16,0-2 72-16,3 2 11 0,-3 3 2 0,3 3 1 15,3-3-28-15,-3 2-6 0,0 4 0 0,3-7-1 16,0 7-21-16,3-1-4 0,0 0-1 0,0-2 0 0,0 2-14 0,3-2-3 15,3-3-8-15,0 2 12 0,0 1-12 0,0-9 0 16,3 1 0-16,-3 5 0 0,0-8 0 0,0 0 9 16,2 0-9-16,1-8 8 0,-3 3 9 0,3-1 2 15,-6-2 0-15,3-2 0 0,-3 2 10 0,0-5 3 0,-3-1 0 16,-3 1 0-16,3 0-2 0,-6 2 0 0,0 1 0 0,0-1 0 16,-6-2-12-16,3 5-2 0,-3-2-1 0,0 2 0 31,-3 2-15-31,3 1-12 0,-2 2 3 0,2-2 0 15,0 2-106-15,-3 3-21 0,3 0-4 0</inkml:trace>
  <inkml:trace contextRef="#ctx0" brushRef="#br0" timeOffset="608926.966">18817 1691 1616 0,'0'0'36'0,"0"0"7"0,0 0 1 0,0 0 1 16,0 0-36-16,0 0-9 0,-6 5 0 0,6-5 0 15,-3 0 48-15,3 0 8 0,-6 5 2 0,3 3 0 16,-3-2-43-16,3 7-15 0,3-8 9 0,-3 8-9 16,3-2 10-16,0-1-10 0,0 4 12 0,3-1-12 0,-3 0 20 0,3-8-4 15,3 1 0-15,0 2 0 0,0-8 0 0,0 5 0 16,3 3 0-16,0-8 0 0,-1 3 20 0,4-1 3 0,0-2 1 0,0-2 0 15,3-1 24-15,-3-5 6 0,-3-3 1 0,-3 3 0 16,3-2-6-16,-3 2-1 0,-3-5 0 0,3 5 0 16,-6-6-12-16,0 4-2 0,0 2-1 0,-3-5 0 15,0 5-24-15,0 3-5 0,-3-9 0 0,0 9-1 16,-3-3-19-16,3 3-19 0,-3-3 4 0,0 3 1 31,3-1-124-31,-3 4-25 0,0 2-5 0,3-3-908 0</inkml:trace>
  <inkml:trace contextRef="#ctx0" brushRef="#br0" timeOffset="609729.6641">18218 1807 1782 0,'0'0'39'0,"0"0"8"0,0 5 1 0,0-5 3 0,0 0-41 0,0 0-10 0,0 0 0 0,0 0 0 15,0 0 69-15,0 0 12 0,0 0 3 0,0 0 0 16,0 0-22-16,3-5-4 0,3-3-1 0,-6 8 0 16,6-13-13-16,0 8-2 0,3-6-1 0,-3 0 0 15,0 1-10-15,0 2-3 0,0-3 0 0,3 1 0 16,-3 5-12-16,0-6-2 0,-3 3-1 0,3 0 0 15,0 3-13-15,-3-3 8 0,3 3-8 0,-3-3 0 16,0 5 0-16,-3 3 0 0,0 0 0 0,6-3 0 16,-6 3 0-16,3 0 0 0,2-5 0 0,-5 5 0 0,0 0 0 0,6 5 0 0,-3-2-10 0,3 2 10 15,-3 1-8-15,0-1 8 0,0 3-8 0,0 0 8 16,3 2 0-16,-6-2 0 0,3 0 0 0,0 3-8 16,0-3 8-16,0 2 0 0,0-2 0 0,3 5 0 15,-3-10 0-15,3 8 0 0,0-6 0 0,0 3 0 0,0-3 0 0,0-2 0 16,0 2 0-16,0-5 0 31,3 0-76-31,-3 5-12 0,5-10-4 0,-2 5-952 0</inkml:trace>
  <inkml:trace contextRef="#ctx0" brushRef="#br0" timeOffset="610545.4283">19546 2043 1684 0,'0'0'37'0,"0"0"8"0,0 0 2 0,0 0 0 0,0 0-38 0,0 0-9 15,0 0 0-15,0 0 0 0,0 0 77 0,0 0 14 16,0 0 2-16,-3 5 1 0,0 3-47 0,3 2-10 15,0 4-1-15,0-1-1 0,6 0-14 0,-6 0-2 16,0 3-1-16,0 0 0 0,0 5-18 0,3-2 8 16,0-3-8-16,0 0 0 0,-3-1 0 0,3 4 0 15,-3-6 0-15,3 0 0 0,0-2-13 0,0 0-3 16,-3-1-1-16,3 3 0 0,0-7-114 0,-3 4-22 16,0 1-5-16</inkml:trace>
  <inkml:trace contextRef="#ctx0" brushRef="#br0" timeOffset="610713.9303">19385 2233 2044 0,'0'0'45'0,"0"0"10"0,0 0 1 0,0 0 1 0,0 0-45 0,9 0-12 0,3-3 0 0,0 3 0 16,0 0 73-16,3 0 13 0,-3-7 2 0,3 4 1 16,-1 0-28-16,4 3-5 0,-3-5-2 0,6 2 0 15,-3 3-39-15,3-2-15 0,-3-1 11 0,2 3-11 16,1 0-11-16,0-5-8 0,0 2-1 0</inkml:trace>
  <inkml:trace contextRef="#ctx0" brushRef="#br0" timeOffset="625664.1058">20427 1995 1494 0,'0'0'32'0,"0"0"8"0,0 0 0 0,0 0 3 0,0 0-35 0,3-5-8 0,-3-3 0 0,3 2 0 16,0-1 69-16,-3 1 12 0,3-2 3 0,0-2 0 15,0 2-16-15,0 0-4 0,0 3 0 0,3-6 0 16,-6 3-21-16,3 0-5 0,-3 3-1 0,0-3 0 16,0-3 13-16,0 6 2 0,-3-3 1 0,0 3 0 0,-3 2-1 0,3-5 0 15,-3 6 0-15,-3-1 0 0,3-5-17 0,-3 5-4 16,3 1-1-16,-3 2 0 0,0-6-14 0,3 4-4 16,-3-1 0-16,0 0 0 0,4 3 2 0,-4 0 0 15,3 0 0-15,0 0 0 0,0 0-14 0,0 3 0 16,0 0 0-16,0-1 0 0,0 4 0 0,0-4 0 0,0 4 0 0,3-1 0 15,0 3 0-15,-3 2-12 0,3-2 1 0,-3 6 0 16,3-1 11-16,0 0 0 0,0 6 0 0,0-4 8 16,3 4-8-16,0-1-13 0,0 4 3 0,0 1 1 15,3-7 9-15,-3 0 0 0,6 5 0 0,-3-7 0 0,3-1 0 16,0 0 0 0,0-2 0-16,0 2 0 0,0-5 0 0,3 0-8 0,-3 0 8 15,0-3 0-15,3 0 0 0,0 1 0 16,-3-6 0-16,3 2 0 0,-1-4 0 0,1 2 0 0,0-3 9 0,0 0-9 15,0-2 9-15,0 0-9 0,-3-3 0 0,6 0 9 16,-3 0-9-16,0 3 0 0,3-9 0 0,-3 4 0 16,0-1 0-16,3 1 0 0,-4-9 0 0,1 3 0 15,0 0 0-15,-3 0 0 0,3-5 0 0,-3 5 0 16,0 1 0-16,-3-1 0 0,0 2 8 0,-3 1-8 16,0 0 0-16,0 5 0 0,-3 0 0 0,0-3 0 0,0 9 0 0,3 2 0 15,-3-5 0-15,3 5 0 0,0 0 0 0,0 0-9 16,-3 5 9-16,-3 3 0 0,0 0-10 0,3 5 10 15,0 3-8-15,3 0 8 0,0 2 0 0,0 1-8 16,3-1 8-16,0 3 0 0,3-5 0 0,0 0 0 0,0 0 0 16,3-3-8-16,3 1 8 0,0-1 0 0,0-3 0 0,3-2-8 31,0 0-10-31,-1 3-2 0,4-9 0 0,0 4 0 16,-3-1-176-16,0-5-36 15,0 3-8-15,0-3-669 0</inkml:trace>
  <inkml:trace contextRef="#ctx0" brushRef="#br0" timeOffset="627363.6763">21002 1812 1422 0,'0'0'31'0,"0"0"6"0,0 0 2 0,0 0 1 0,-6-5-32 0,3 5-8 0,-3-5 0 0,6 5 0 16,-6-3 85-16,6 3 15 0,0 0 4 0,-3 0 0 15,3 0-24-15,0 0-4 0,0 0 0 0,0 0-1 16,0 0-25-16,0 0-5 0,0 0-1 0,0 0 0 16,0 8-18-16,0-3-4 0,0 3-1 0,6 3 0 0,-3 0-4 0,3-1-1 15,0 3 0-15,-1 6 0 0,4-6-3 0,0 3-1 16,0 2 0-16,3 1 0 0,-3-3-12 0,3 2-13 16,0-2 2-16,0 0 1 0,3-3 18 0,-3 1 3 0,0-1 1 0,-1 0 0 15,-2-2-12-15,3 2 0 0,-3-8 0 0,0 3 0 16,0 0 0-16,-3-3-12 0,3 3 0 0,-3-2 1 15,0 1-1-15,0-1 0 0,0-4 0 0,0 1 0 16,0 5-52-16,-6-8-10 0,0 0-2 0,0 0-568 16,6 0-114-16</inkml:trace>
  <inkml:trace contextRef="#ctx0" brushRef="#br0" timeOffset="627732.3468">21240 1781 1650 0,'0'0'47'0,"0"0"9"16,0 0-44-16,0 0-12 0,0 0 0 0,0 0 0 0,-3 5 83 0,0 3 14 16,0-3 3-16,0 3 1 0,0-3-35 0,0 1-7 15,0 2-2-15,0-3 0 0,-3 6-9 0,3-1-1 16,-3 3-1-16,3-5 0 0,-3 11-10 0,0-6-3 16,-3 6 0-16,0-6 0 0,-3 8-13 0,0-3-2 15,0 4-1-15,-2 1 0 0,2-4-9 0,0 2-8 16,-3-8 9-16,6 6-9 0,-3-6 0 0,3 3 8 15,0-3-8-15,3-2 0 0,0 2 0 0,0-5-15 16,3 3 3-16,3-4 1 16,0-7-145-16,0 0-28 0,0 6-7 0,0-6-722 0</inkml:trace>
  <inkml:trace contextRef="#ctx0" brushRef="#br0" timeOffset="629181.3481">21391 2061 1335 0,'0'0'29'0,"0"0"7"0,0 0 0 0,0 0 2 0,-3 0-30 0,3 0-8 0,0 0 0 0,0-5 0 0,-3 5 55 0,3 0 9 0,0 0 3 0,0 0 0 15,0 0-5-15,0 0-1 0,0 0 0 0,6 5 0 16,-3 0 7-16,-3 3 0 0,3 0 1 0,0 3 0 15,0-6-12-15,0 8-2 0,-3-2-1 0,3 0 0 16,-3 2-24-16,0 3-5 0,3-3-1 0,-6 3 0 16,3-3-9-16,0 0-3 0,0 0 0 0,0 1 0 31,3-1-12-31,-3-5 9 0,0 2-9 0,6 4 8 16,-3-9-17-16,-3 3-4 0,0 0-1 0,3-3 0 15,3-2-111-15,-6-3-23 16,0 0-4-16,3 2-732 0</inkml:trace>
  <inkml:trace contextRef="#ctx0" brushRef="#br0" timeOffset="629882.0452">21371 1318 1443 0,'0'0'32'0,"0"0"6"0,0 5 2 0,0-5 0 0,0 0-32 0,0 0-8 0,0 0 0 0,0 3 0 16,0 2 80-16,0-5 13 0,0 0 3 0,0 5 1 15,0-2-64-15,0 7-13 0,0-4-2 0,0 2-1 16,0-3 1-16,3 3 0 0,0 5 0 0,-3-5 0 15,3 3-6-15,0-3-2 0,-1 5 0 0,4-8 0 16,-3 3-10-16,3 0 0 0,3-5 0 0,-3 5 8 16,3-8-8-16,-3 2 12 0,3 1-12 0,-3-6 12 0,6 1 9 0,-3 2 3 0,0-8 0 0,0 2 0 15,0-2 6-15,-3 3 2 0,0-8 0 0,2 8 0 16,-5-9 9-16,3 6 3 0,-3-2 0 0,0 2 0 16,-3-3-4-16,0 1-1 0,0-1 0 0,0 3 0 15,-3 3-2-15,0-3 0 0,-3-3 0 0,3 3 0 16,0 0-13-16,-5 3-2 0,-1-3-1 0,3 3 0 31,0-3-21-31,0 3 0 0,-3-1 0 0,3 4 0 16,-3-1 0-16,9 3 0 0,-6-3-10 0,0 3 10 15,0 0-142-15,6 0-22 0,0 0-4 0</inkml:trace>
  <inkml:trace contextRef="#ctx0" brushRef="#br0" timeOffset="630651.3504">21037 1619 1080 0,'0'0'24'0,"0"0"4"0,0 0 2 0,-3 6 0 0,3-6-30 0,-6 5 0 16,6-5 0-16,0 0 0 0,0 8 82 0,0-8 10 15,0 0 3-15,0 0 0 0,0 0-21 0,0 0-4 16,0 0-1-16,6 5 0 0,-6-5-24 0,0 0-5 0,6 0 0 0,0 0-1 15,-6 0 1-15,6 0 0 0,3-5 0 0,-3 2 0 16,0-2-4-16,0-3 0 0,3 3 0 0,-3-6 0 16,0 3-8-16,0 0-1 0,-3-2-1 0,3 2 0 15,0-3-6-15,-3 3-2 0,0 0 0 0,-1 0 0 16,4 3-6-16,-6-3 0 0,3 3-1 0,-3 5 0 0,3-6 1 0,-3 6 1 16,0 0 0-16,0 0 0 0,0 0-13 0,0 0 0 0,6 0 0 0,0 0 0 15,-6 0 0-15,0 0 0 0,0 0 0 0,6 0 0 16,3 6 0-16,0-4 0 0,-3 4 0 0,0-1 0 15,3 0 0-15,-3 3 0 0,0-3 0 0,-3 3 0 16,3-5 0-16,0 2 0 0,0 1 0 0,-3-1 0 16,3 3-8-16,-3-3 8 0,-3-5-12 0,6 8 12 31,-3-3-119-31,0-2-17 0,2 2-3 0,4 1-743 16</inkml:trace>
  <inkml:trace contextRef="#ctx0" brushRef="#br0" timeOffset="636588.5288">14873 3614 1645 0,'0'0'36'0,"-3"11"7"0,3-11 1 0,0 0 4 0,0 0-39 0,0 0-9 0,0 0 0 0,0 0 0 15,0 0 71-15,0 0 12 0,0 0 2 0,0-5 1 16,3 2-42-16,0 0-8 0,0-2-1 0,3 0-1 16,3 2 0-16,0-2 0 0,-4 2 0 0,7 0 0 15,3 1-14-15,-3-1-4 0,-3 3 0 0,6 0 0 16,0 0-8-16,0 0-8 0,0 0 9 0,-3 3-9 0,2-3 0 0,1 2 0 31,0 1 0-31,0 5 0 0,-3-8 8 0,3 0-8 16,-3-5 0-16,3 5 0 0,-3 0 8 0,-1 0-8 15,1-3 0-15,0 3 9 16,-3 3-32-16,0 2-6 0,-3-5-2 0,3 0-629 0,-3 0-127 0</inkml:trace>
  <inkml:trace contextRef="#ctx0" brushRef="#br0" timeOffset="636804.3096">14971 3810 2138 0,'-3'13'47'0,"3"-13"9"0,0 0 3 0,0 0 1 0,0 0-48 0,0 0-12 16,0 0 0-16,9 3 0 15,3-3 22-15,-3-3 2 0,3 6 0 0,-3-3 0 16,5-5-24-16,-2 2 8 0,3-2-8 0,0 7 0 16,-3 4-15-16,3-6-7 0,3-6-2 0,0 1 0 15,0 5-151-15,2-8-30 0,-2 5-7 0</inkml:trace>
  <inkml:trace contextRef="#ctx0" brushRef="#br0" timeOffset="640677.3767">15715 3159 1146 0,'0'0'32'0,"-3"-5"8"0,3-3-32 0,0 3-8 0,0 2 0 0,0 3 0 15,-3-8 84-15,3 3 15 0,0 5 3 0,0 0 1 16,0-8-10-16,0 8-1 0,0 0-1 0,0 0 0 16,0 0-13-16,0 0-2 0,0 0-1 0,0 0 0 15,0 0-34-15,0 0-6 0,0 0-2 0,0 0 0 16,0 8-13-16,0 0-4 15,0 0 0-15,0 2 0 0,-3 3-7 0,3 3-1 0,0 5-8 16,0 1 12-16,0 9-12 0,-3 1 0 0,0 3 8 0,0 2-8 16,0 2 0-16,0 1 0 0,0 0 8 0,0 2-8 15,0 0 0-15,0 1 0 0,3-1 0 0,-3 6 0 16,0-3 0-16,0 2 0 0,1-2 0 0,2-2 0 16,0-1 0-16,0-2 0 0,-3-3 0 0,3 5 0 15,0 6 0-15,0-6 0 0,-3-5 0 0,3 0 0 0,3-5 0 0,-6-3 0 16,0 0 8-16,3-3-8 0,0-2 0 0,0 0 0 15,0 0 0-15,0 0 0 0,0-6 20 0,0-2-1 16,3 0-1-16,0-3 0 0,-3 0 7 0,3 1 2 16,-3-4 0-16,2 1 0 0,1-3-11 0,-3-8-3 15,0 0 0-15,0 0 0 0,0 0-13 0,0 0 8 16,0 0-8-16,12 5 0 0,-3-2 0 0,0 2 0 0,-9-5-8 0,0 0 8 16,12 0-166-16,-3 0-26 0,-3-3-6 0</inkml:trace>
  <inkml:trace contextRef="#ctx0" brushRef="#br0" timeOffset="641024.4118">15694 3138 1578 0,'0'0'44'0,"0"0"12"0,0 0-45 0,0 0-11 15,0 0 0-15,0 0 0 0,3-5 95 0,3 2 17 0,0-2 3 0,0 5 1 31,3-8-24-31,-3 3-5 0,0-1-1 0,3 1 0 16,0 2-41-16,3-5-8 0,-3 0-1 0,3 3-1 16,-4-3-23-16,1 3-4 0,0 0 0 0,3-1-8 15,-3 1 0-15,3 0-17 0,0 2 1 0,0-5 1 16,0 3-157-16,3 0-32 0,-3 2-7 0</inkml:trace>
  <inkml:trace contextRef="#ctx0" brushRef="#br0" timeOffset="641409.2462">16105 3212 1404 0,'0'0'31'0,"0"0"6"0,0 0 2 0,0 0 0 0,-6-3-31 0,6 3-8 16,-3 0 0-16,3 0 0 0,-6 0 72 0,-3 0 12 15,6 6 4-15,-3-4 0 0,0 4-41 0,0 2-8 16,0 0-2-16,1 5 0 0,-1 0-5 0,3 0-2 16,0 3 0-16,0 0 0 15,3 2-6-15,0 1 0 0,-3 0-1 0,3-1 0 16,0 3-8-16,3 0-2 0,3 1 0 0,-3-9 0 16,5 3-13-16,-2-3 9 0,3 0-9 0,3-5 8 15,-3-3-8-15,3 1 12 0,-3-4-12 0,0-2 12 16,3-2 8-16,-3-1 3 0,0 0 0 0,0-5 0 0,0 3 22 15,0-5 5-15,-1-1 1 0,-5-2 0 0,3-1 7 0,-6 1 2 16,0 0 0-16,0 2 0 0,-3-2-21 0,-3-3-4 16,3 3-1-16,-2 3 0 0,-4-4-20 0,3 4-4 0,-3 2-1 0,0-5 0 15,3-1-9-15,-3 4-17 0,0-1 4 0,3 6 1 32,-3-3-123-32,6 3-24 0,-6 2-5 0</inkml:trace>
  <inkml:trace contextRef="#ctx0" brushRef="#br0" timeOffset="641809.8457">16156 3950 1638 0,'0'0'36'0,"0"0"7"0,-3 0 1 0,-3 0 3 0,0 0-38 15,0 0-9-15,0 0 0 0,3 3 0 0,-3 2 58 0,3 0 10 16,-3 3 1-16,3-2 1 0,0 2-22 0,3 2-4 0,-3-2 0 0,3 5-1 16,3-2-16-16,-3-3-3 0,3 2-1 0,0 1 0 15,0 2-23-15,3-5 0 0,0 0 0 0,0 0 0 16,3 0 0-16,3-3 0 0,0 1 0 0,-1-4 0 15,-2 1 11-15,6-3-3 0,-6 0 0 0,3-5 0 16,0-6 16-16,-3-2 4 0,0 2 0 0,0-2 0 31,-3-3 30-31,0 3 6 0,-6-3 2 0,3 5 0 0,-3-2-16 0,-3 3-3 16,-3-4-1-16,0 4 0 0,0-1-27 0,0 3-6 16,0 3-1-16,-3 0 0 0,3 2-26 0,0-2-6 15,0-1 0-15,0 4-768 16,0 2-154-16</inkml:trace>
  <inkml:trace contextRef="#ctx0" brushRef="#br0" timeOffset="642209.7025">16254 4466 1437 0,'-6'-10'40'0,"6"10"10"0,0 0-40 0,-6 5-10 0,0 0 0 0,3-2 0 16,-6 2 58-16,3 3 10 0,0-3 1 15,0 3 1-15,0 3-6 0,0-3-2 0,3 2 0 0,3 4 0 0,-3 1-29 0,0 1-5 16,3 0-2-16,0 0 0 0,0 0-16 0,6-3-10 15,-3 0 12-15,0-2-12 0,3 0 10 0,-3-6-10 16,3 0 8-16,3 0-8 0,-3-5 12 0,0 0-2 16,0 0-1-16,0-2 0 0,0-3 22 0,3-3 4 15,0-6 1-15,-3 4 0 0,0-1 28 0,-3-2 5 16,0 2 2-16,-3-2 0 16,0 3-13-16,-3-4-2 0,0 4-1 0,-3 2 0 15,3-3-33-15,-6 3-6 0,3 6-2 0,0-4 0 16,0-2-14-16,0 3-12 0,0 0 3 0,3 2 0 15,-3-2-127-15,3 0-24 0,0-3-6 0</inkml:trace>
  <inkml:trace contextRef="#ctx0" brushRef="#br0" timeOffset="642847.526">16492 3045 2016 0,'0'0'44'0,"0"0"10"0,-3-5 2 0,3-3 0 15,3 3-45-15,0 0-11 0,-3-3 0 0,3 0 0 16,6 2 53-16,-3-4 9 0,0 2 2 0,3 0 0 16,0 0-45-16,3 3-9 0,-1-3-2 0,1 2 0 0,-3 4 0 0,3-1-8 15,3-2 12-15,-3 5-4 0,0 0-8 0,-3 5 12 0,6-5-12 0,-3 5 12 16,-3 1-12-16,2 2 0 0,-2 2 0 0,0 1 8 15,3 2-8-15,0 6 0 0,-6-4 0 0,0 7 0 16,3-1 0-16,-3 5 8 0,-3 1-8 0,-3 2 12 16,-3 3-2-16,6 5 0 0,-3-6 0 0,-3 9 0 15,-3-6-2-15,0 4 0 0,9 1 0 0,-3-2 0 16,-6 6-8-16,3-4 0 16,3 4 0-16,0 4 0 0,0-7 0 0,-6 2 0 15,0-2 0-15,3-3 0 0,6 3 0 0,-3-1 0 16,0 1 0-16,0 0 0 0,0-6 0 0,0 3 0 15,3 0 0-15,-6 3 0 0,0 0 0 0,3-1 0 16,3 1 0-16,-3 0 0 0,-6-1 0 0,6 1 0 16,-3-3 0-16,3-3 0 0,0 1 0 0,-3-3 0 15,0-3 0-15,3-3 0 0,0-2 0 0,0 0 8 0,-3 2-8 0,-3-2 8 16,3-5 6-16,0-4 1 0,-6 4 0 0,6-3 0 16,-2-3 18-16,2 0 4 0,-3-2 1 0,-3-1 0 15,0-2-16-15,0-2-3 0,3-1-1 0,-3-2 0 16,0-3-10-16,0 0-8 0,0 0 12 0,0 0-12 15,0-3-32-15,0 0-12 0,-3 1-4 0,6-4-724 16,1-4-144-16</inkml:trace>
  <inkml:trace contextRef="#ctx0" brushRef="#br0" timeOffset="643326.9671">17162 3545 1861 0,'0'0'40'0,"0"0"9"0,0 0 2 0,0 0 2 0,0 0-42 0,0 0-11 0,3 8 0 0,-6-2 0 16,-3 4 38-16,6 1 6 0,3-1 0 0,-3 4 1 16,0-1-4-16,0 8-1 0,0-2 0 0,6 4 0 15,-3 4-15-15,0-1-3 0,-3 1-1 0,3-1 0 0,0-2-9 0,3 0-3 16,-6-3 0-16,0-2 0 0,3-1-9 0,0 1 0 16,-3-4 0-16,0 1 8 0,-3 0-19 0,3-8-4 15,3 0-1-15,-6 0 0 16,0 0-100-16,0 0-21 0,0-3-4 0,3-2-433 15,0-3-86-15</inkml:trace>
  <inkml:trace contextRef="#ctx0" brushRef="#br0" timeOffset="643486.1636">16918 3810 1862 0,'6'0'52'0,"-3"0"13"16,0 0-52-16,0 0-13 0,0 0 0 0,2-5 0 0,1-1 94 0,0 4 16 31,0 2 3-31,6-3 1 0,0 0-38 0,0 3-8 15,-3-2-2-15,6 2 0 0,0 0-30 0,0 0-7 0,2 0-1 0,1 0 0 16,0-3-28-16,3 3 0 0,3 0 0 0,0 0-752 16,-3 0-151-16</inkml:trace>
  <inkml:trace contextRef="#ctx0" brushRef="#br0" timeOffset="645629.9498">17912 3575 1170 0,'0'0'25'0,"0"0"6"0,6-3 1 0,3 0 1 0,-3 1-33 0,0-4 0 0,0 4 0 0,0-4 0 16,-1 1 78-16,-5 5 9 0,3-5 1 0,3 2 1 15,-3-2 7-15,0 0 0 0,0-1 1 0,0 4 0 32,0-4-27-32,-3 6-6 0,0-5 0 0,-3 0-1 15,3 2-12-15,-3-2-3 0,0 2 0 0,0-2 0 16,3 2-12-16,-3-2-2 0,-3 2-1 0,1 1 0 0,-4-4-17 0,0 4-3 15,0 2-1-15,0-3 0 0,0 0-12 0,-3 3 11 16,0 0-11-16,0 3 10 0,3 0-10 0,-3 2 0 16,0 0 0-16,-2 3 0 0,2 0 0 0,0 3 0 15,6 2-10-15,-3 0 10 0,-3 3-16 0,3 3 4 0,9-1 0 0,0 1 0 16,0-3 2-16,0 2 1 0,-3 1 0 0,6-1 0 16,3-5 9-16,0 1-10 0,-6-4 10 0,3 1-10 15,3-1 10-15,-6-10 0 0,0 0 0 0,0 0 0 16,15 3 0-16,-15-3 0 0,15-3 10 0,-6-2-10 15,-1 0 24-15,1-3 0 0,0-3-1 0,0 1 0 16,-6-4 4-16,6-2 1 16,-6-2 0-16,3 2 0 0,0 0-12 0,3-8-3 15,-6 3 0-15,3-3 0 0,0 3-13 0,0 0 8 16,0-5-8-16,-3 2 0 0,3-3 0 0,-3 6 0 16,0-8 0-16,3 3 0 0,-6 2 8 0,0-3-8 0,3 1 0 15,-6 2 0-15,3 0 0 0,0 0 8 0,-3 3-8 16,3 3 0-16,-3-3 0 0,3 5 8 0,0 3-8 0,-3-1 0 15,3-2 8-15,-3 6-8 0,3 2 0 0,0 3 0 16,0-1 0-16,-3 4 0 0,3-1 0 0,0 3 0 16,0 0 0-16,0 0 0 0,0 0 0 0,-3 5 0 0,0 1 0 0,0-1 0 15,3 3 0-15,0 2 0 0,0 1 0 0,-3 2 0 16,3 0-8-16,0 6 8 0,3-1 0 0,0 6 0 16,-3 5 8-16,0-2-8 0,3 2 11 0,0 5-11 15,0 1 12-15,-3-1-12 0,3-2 9 0,0 0-9 0,3-1 0 0,-3-1 9 16,0-4-9-16,2 0 0 0,1-2 0 0,-3-3 8 15,3 3-8-15,0-8 0 0,0 0 0 0,0-3 0 16,3 0-11-16,0-2-7 0,0 2-2 0,-3-7 0 16,0 4-120-16,0-7-24 0,0-1-4 15,3 1-803-15</inkml:trace>
  <inkml:trace contextRef="#ctx0" brushRef="#br0" timeOffset="646167.6785">18364 2942 1684 0,'0'0'37'0,"0"0"8"0,0 0 2 0,0 0 0 0,0 0-38 0,0 0-9 0,0 0 0 0,0 0 0 15,-3 5 52-15,3 3 9 0,3 0 2 0,-3 3 0 16,3 0-19-16,-3 4-4 0,3 1-1 0,0 3 0 15,-3 2 12-15,3 0 2 0,-3 6 1 0,3-1 0 0,-3 0-26 0,3 1-6 16,-3 5-1-16,0-1 0 0,0 6-9 0,0 3-1 16,0 0-1-16,0 2 0 0,-3-5-10 0,3 14 0 15,-3 1 9-15,0 4-9 0,0-8 0 0,-3-1 9 16,3-2-9-16,0 0 0 0,-3 0 9 0,3-2-9 16,-3 1 0-16,3-12 9 0,0 5-9 0,1 0 0 15,-1 0 0-15,0 3 0 0,3 0 0 0,-3-3 8 0,3 2-8 0,-3 12 0 16,3-4 0-16,0 1 0 0,0-3 0 0,0 0 0 15,0 0 0-15,0-3 0 0,6 1 0 0,-3-6 0 16,-3-3 0-16,5-2 8 0,-2-6-8 0,0-5 0 0,0 1 0 16,3-1 0-16,0-3 0 0,-3 1 0 0,3-6 0 0,0 3 0 15,-3-3 0-15,3-2 0 0,-3-3 0 0,0 0 0 32,0-3 0-32,0-2-11 15,3 2-22-15,-6-5-5 0,3-5-1 0,-3-1-645 0,6-2-130 0</inkml:trace>
  <inkml:trace contextRef="#ctx0" brushRef="#br0" timeOffset="646568.1206">18394 2945 1868 0,'0'0'41'0,"0"0"9"0,0 0 2 0,0 0 0 0,0 0-42 0,6 0-10 0,0 0 0 0,3-3 0 15,-3 3 72-15,3 0 13 0,0 0 3 0,3-5 0 16,-3 2-46-16,2 3-9 0,1-5-1 0,0 5-1 16,3 0-15-16,-3-5-4 0,3 2 0 0,-3 3 0 15,3-3-12-15,-6 3 0 0,0-2 8 0,-3 2-702 16,-1 2-140-16</inkml:trace>
  <inkml:trace contextRef="#ctx0" brushRef="#br0" timeOffset="648802.1238">18867 3209 1594 0,'0'0'35'0,"0"0"7"0,0 0 2 0,0 0 1 0,-3-5-36 0,3 5-9 0,-6-3 0 0,6 3 0 15,0 0 63-15,0 0 10 0,0 0 3 0,0 0 0 16,0-5-36-16,0 5-6 0,0 0-2 0,0 0 0 16,0 0-10-16,0 0-2 0,0 0-1 0,0 0 0 15,3 8-19-15,0 3 10 0,0-1-10 0,0 4 8 16,0 1-8-16,0 4 0 0,0 2 0 0,3-5 8 16,0 2-8-16,0 1 0 0,-3-3 0 0,6-3 0 0,-3-2 15 0,0-3-3 15,3-3 0-15,0 0 0 0,0-2 18 0,3-3 3 16,-1-3 1-16,1-5 0 0,0 0 22 0,6-8 4 15,0 1 0-15,-3-4 1 0,0 1-2 0,-3-1-1 16,-3 0 0-16,-3 1 0 0,-3-1-12 0,0 1-2 0,-3-1-1 16,0 1 0-16,0 2-3 0,-3 3-1 0,-3 0 0 0,0 2 0 15,-6-2-20-15,0 0-4 0,0 2-1 0,3 0 0 16,-3 1-14-16,0-1-18 0,3 6 4 0,0-3 1 16,0 5-124-16,0 1-25 0,4-1-5 0</inkml:trace>
  <inkml:trace contextRef="#ctx0" brushRef="#br0" timeOffset="649370.9632">19055 3924 1677 0,'0'0'36'0,"0"0"8"0,-3-6 2 0,0 1 2 0,-3 0-38 0,3 0-10 0,0 2 0 0,3 3 0 15,-6-5 79-15,6 5 13 0,-3-3 4 0,3 3 0 16,-3-3-27-16,3 3-5 0,-6 0 0 0,-3 0-1 15,3 3-39-15,0 0-8 0,3 2-2 0,-3 0 0 16,3 3-2-16,-3 3-1 0,3-1 0 0,-3 1 0 16,4 5-11-16,-1-3 0 0,3 3 0 0,3-3 8 15,-3 3-8-15,0-5 0 0,2-1 0 0,4-2 0 0,0 3 0 0,3-1-11 16,0-4 11-16,0 2-8 0,0-6 8 0,6 1 0 16,-3-3 8-16,3-3-8 0,0-5 24 0,0 0 0 15,-4 0 0-15,1-5 0 0,-3 0 18 0,0 0 4 16,-3-3 1-16,0 0 0 0,-6 0 1 0,0 3 0 0,-3-3 0 0,0 3 0 15,-3-1-28-15,3 1-6 0,-6 0-1 0,3 0 0 32,0 2-33-32,0 1-6 0,1 2-2 0,-1 0-789 15,-3 2-159-15</inkml:trace>
  <inkml:trace contextRef="#ctx0" brushRef="#br0" timeOffset="649655.0484">19129 4432 2185 0,'0'0'48'0,"0"0"9"0,0 0 3 0,0 8 2 0,3 0-50 0,-3 2-12 15,-3 1 0-15,0 2 0 0,3 3 65 0,-3 2 11 16,0 4 1-16,3-1 1 0,0 5-34 0,0 1-6 16,-3 2-2-16,0-3 0 0,3 1-15 0,0-1-3 0,0-5-1 0,3-2 0 15,0-3-17-15,3 0 0 0,-3-6 0 0,3 1 0 32,3-6-44-32,3 3-7 0,-3-8-1 0,0 0-701 0,3-5-141 0</inkml:trace>
  <inkml:trace contextRef="#ctx0" brushRef="#br0" timeOffset="650333.2935">19338 2709 1940 0,'0'0'43'0,"0"0"9"0,0 0 1 0,3-2 1 16,3-6-43-16,-1 2-11 0,-2 1 0 0,6 3 0 16,-3-1 72-16,0 0 12 0,3 1 2 0,0 2 1 15,3 0-60-15,0 2-12 0,-3 1-3 0,0 0 0 0,3 4-12 0,3-1 11 16,-3 2-11-16,2 5 10 0,1-5-10 0,-6 10 0 16,3-4 0-16,0 4 0 0,0 1 0 0,0 2 0 31,-3 5 9-31,0-2-9 0,-3 3 8 0,0-1-8 0,0 3 8 15,-3 3-8-15,0 0 8 0,-1-1-8 0,-2 1 10 0,3 3-10 16,-6-1 8-16,3 3-8 0,3 3 0 0,-3-3 9 16,0 2-9-16,3-2 0 0,0 3 0 0,-3-3 8 15,3 0-8-15,0 0 0 0,-3 0 0 0,3 3 0 16,0-3 0-16,0 0 0 0,3 3 0 0,-3-1 0 16,0-2 0-16,3-7 0 0,-3 1 0 0,0 1 8 0,0-3-8 0,3 3 0 15,-3 0 0-15,0-1 0 0,0 1 0 0,3 10 0 16,-3 1 0-16,0-3 0 0,0-3 0 0,0 0 0 15,-3-3 0-15,0 0 8 0,0-2-8 0,0 3 0 16,0-6 9-16,0 0-9 0,-3-3 0 0,3 3 0 0,-6-2 0 16,3-1 0-16,0 1 11 0,0-1-3 0,0-2 0 15,-3 0 0-15,3-3 22 0,-3-3 4 0,3 1 1 0,0-1 0 16,-3-2 2-16,3-2 1 0,-3-1 0 0,3 0 0 16,0-2-14-16,0-1-4 0,0-2 0 0,0 0 0 15,0 0-20-15,3 0 8 0,-6-3-8 0,6-5 0 16,0 0-19-16,0 0-8 0,0 6-1 0,0-6-776 15,0 0-156-15</inkml:trace>
  <inkml:trace contextRef="#ctx0" brushRef="#br0" timeOffset="650955.0928">20275 3474 1624 0,'0'0'46'0,"0"0"10"0,-6 5-45 0,3 3-11 0,-3 3 0 0,3-1 0 15,0 4 64-15,0-4 12 0,0 3 1 0,3 3 1 32,-3 0-14-32,0 3-2 0,3-1-1 0,0 3 0 15,0 1-29-15,0-1-7 0,0 3-1 0,0-1 0 16,3-1 4-16,0-1 0 0,-3 0 0 0,3 0 0 16,0-8-28-16,0 3 0 0,0-3-9 0,0 1 9 15,3-4 0-15,-3-2 0 0,3 0 0 0,-3 0 0 16,-3-8-26-16,3 5-8 0,-3-5-2 0,0 0-607 15,0 0-121-15</inkml:trace>
  <inkml:trace contextRef="#ctx0" brushRef="#br0" timeOffset="651150.7783">20198 3741 1897 0,'0'0'41'0,"0"0"9"0,0 0 2 0,0 0 2 0,0 0-43 0,0 0-11 16,9 0 0-16,-3 0 0 0,6 0 98 0,-3-2 18 15,-1-1 3-15,4 3 1 0,0-3-45 0,0 1-9 16,0-1-2-16,-3-2 0 0,0 2-28 0,3 0-7 16,0 1-1-16,0-1 0 0,0 3-20 0,-1 0-8 15,7 0 0-15,-3 0 0 16,-3 0-66-16,3 3-19 0,6-3-4 0,0 5-647 0,3-2-130 16</inkml:trace>
  <inkml:trace contextRef="#ctx0" brushRef="#br0" timeOffset="651603.2092">21180 3625 1875 0,'0'0'41'0,"-3"-3"9"0,-3-2 2 0,0 2 0 0,0-5-41 0,-3 3-11 0,3-3 0 0,-3 3 0 0,3-1 83 0,-2 4 14 15,2-3 3-15,-3 2 1 0,0 3-56 0,3 0-11 16,-3 0-2-16,0 5-1 0,0 0-21 0,0 3-10 16,-3 3 10-16,0 2-10 0,3 0 8 0,0 3-8 15,0 3 0-15,1 2 0 0,-1 3 0 0,6-3 0 0,-6 3 0 16,6 0 0-16,0-3 0 0,3-3 0 0,0 1 0 0,3-6 0 15,3 0 8-15,0 1-8 0,0-9 0 0,0 3 0 16,2-6 14-16,4-2-3 16,-3-2-1-16,3-1 0 0,0-5 10 0,0 0 1 15,0-5 1-15,0 0 0 0,0-3-5 0,0 0-1 16,0-5 0-16,-4 5 0 0,1-3-6 0,0 6-2 16,0 0 0-16,-3 0 0 0,-3 2-8 0,3 3 0 15,0 0 0-15,-3 3 0 0,-3 5 0 0,0 0 0 16,0 0 0-16,6 3 0 0,3-1 0 0,-6 6 0 15,0 0 0-15,3 5 0 0,-3 3 0 0,3 3 0 0,0-1 8 0,0 3-8 16,0 1 0-16,3-4 0 0,0 1 0 0,5-3-768 16,1-1-152-16</inkml:trace>
  <inkml:trace contextRef="#ctx0" brushRef="#br0" timeOffset="652404.0216">21951 2813 1069 0,'6'-19'23'0,"-6"16"5"0,0-7 0 0,0 2 4 0,0 3-32 0,3-3 0 0,-3-3 0 0,0 8 0 0,-3-5 86 0,6 3 11 15,-3-3 3-15,0 3 0 0,0 5-20 0,0 0-4 16,0 0-1-16,0 0 0 0,0 0-18 0,-3-5-3 16,3 5-1-16,0 0 0 0,3 0-18 0,-3 0-4 0,0 5-1 0,0 3 0 15,0 2-5-15,0 6-1 0,0 5 0 0,0 9 0 16,-3-4-8-16,3 1-3 0,-3 7 0 0,0 3 0 15,0 5-3-15,3 1-1 0,0 2 0 0,0 8 0 16,0 2-9-16,0 3 0 0,0 3 9 0,0 0-9 16,3 0 0-16,-3 2 0 0,0 1 0 0,0 5 8 15,0-1 9-15,-3 1 3 16,3 0 0-16,0-5 0 0,-3-4-20 0,0 4-16 16,0-1 4-16,0-2 0 0,0-3 12 0,0-2 0 15,3-3 0-15,-3-3 0 0,3 3 0 0,-3 0 8 16,0-3-8-16,3 1 0 0,0 1 0 0,-3-4 0 15,3 0 0-15,0-6 0 0,0 0 8 0,0-5-8 0,-3 0 0 16,6-5 0-16,-3-5 12 0,0-1-12 0,3-2 12 16,0-3-12-16,0 0 12 0,0-2-4 0,0-6 0 0,0-2-8 15,3-3 9-15,-3-3-9 0,3 0 0 0,-6-5 9 16,0 0-9-16,6-8 0 0,0 0-10 0,0-2-666 16,3-4-134-16</inkml:trace>
  <inkml:trace contextRef="#ctx0" brushRef="#br0" timeOffset="652719.9308">22100 2662 1904 0,'0'0'42'0,"0"0"9"0,0 0 1 0,0 0 1 0,0 0-42 0,0 0-11 0,0 0 0 0,0 0 0 15,0 0 28-15,3 2 4 0,3 1 1 0,3 2-617 16,0 1-123-16</inkml:trace>
  <inkml:trace contextRef="#ctx0" brushRef="#br0" timeOffset="674918.6989">22386 2860 1134 0,'-3'8'24'0,"3"-8"6"0,0 0 1 0,-9 0 1 0,9 0-32 0,0 0 0 15,0 0 0-15,0 0 0 0,0 0 73 0,0 0 8 16,0 0 2-16,0-5 0 0,0 0-4 0,0-1-1 15,6 1 0-15,-3 2 0 0,0-7-7 0,-3 7-2 16,0 3 0-16,0-8 0 0,0 3-17 0,0 5-3 0,-3-11-1 0,3 9 0 16,-3-9-5-16,-3 8-2 0,3-2 0 0,-3 2 0 15,3 3-10-15,-6-2-3 0,3-1 0 0,6 3 0 16,-6 0 0-16,-3 0-1 0,-3 5 0 0,6-2 0 16,6-3-27-16,-12 5 0 0,0 3-12 0,3 3 12 0,0-1-10 0,7 1 10 15,-7 2 0-15,3-5-9 0,-3 5 17 0,6-2 3 31,3 2 1-31,-3 0 0 0,3 1-24 0,0-1-4 0,3 0 0 16,0-5-1-16,3 3 17 0,-3-1-10 0,3 1 10 0,5-3-8 16,1 2 0-16,-3-7 0 0,0 8 0 0,3-11 0 15,-3 5-7-15,9-2-1 0,-6-3 0 0,-12 0 0 16,12 5-2-16,3-5-1 0,0 0 0 0,-1-8 0 16,-2 5-5-16,0 1 0 0,3-9-1 0,0 3 0 15,-3 0-7-15,3 0-2 0,-3-5 0 0,3 0 0 0,-6 2 22 0,5-2 12 16,-2 0-12-16,-3-6 12 0,0 6-10 0,-3 2 10 15,3-2-8-15,0 5 8 0,-6 0 0 0,3-2 16 16,-3 2-3-16,0 0 0 0,0 8-13 0,-3 0 0 16,0-11 0-16,0 11 0 0,0 0 12 0,-6-2 2 15,3 2 1-15,3 0 0 0,0 0 3 0,-6 2 1 16,-3 1 0-16,3 5 0 0,0-3-7 0,-3 6-2 0,6-1 0 0,-3 4 0 16,3-4 0-16,-3 1 0 0,6 2 0 0,0-3 0 15,-3 4-10-15,3-1 0 0,3-8-12 0,-3 6 12 16,3-3 0-16,3-3 0 0,0 0 0 0,0 1 0 0,0-4 0 0,3-2 0 15,0 0 8-15,-3-5-8 0,0 2 26 0,0 1 3 16,3-4 1-16,-3 1 0 0,-6-3 12 0,0 3 2 31,9-3 1-31,-6 0 0 0,-3 3-19 0,0-6-4 16,0 3-1-16,-3 3 0 0,0-3-10 0,-3 0-3 0,3 0 0 0,-3 3 0 16,6 5-26-16,-6-5-6 0,0-6 0 0,0 8-736 15,3-5-148-15</inkml:trace>
  <inkml:trace contextRef="#ctx0" brushRef="#br0" timeOffset="675271.8365">22784 2720 1904 0,'0'0'42'0,"0"0"9"0,0 0 1 0,-8 3 1 0,-1-1-42 0,9-2-11 0,-9 0 0 0,0 3 0 16,0 2 50-16,-3-5 8 0,6 5 2 0,6-5 0 16,-9 8-40-16,0-5-8 0,-3 2-2 0,9 3 0 15,3-5-10-15,-6 5 0 0,0 2 0 0,6-2 8 0,0 0-8 0,0 0 0 16,0 3-12-16,6-3 12 0,-3 2-12 0,3 1 12 16,0 0-12-16,0-1 12 0,0 3-9 0,3-5 9 15,0 5 0-15,-3-7 0 0,0 2 0 0,0 0 0 0,-3-3 0 0,6 0 0 16,-6 3 8-16,-3-3-8 0,-3 3 0 0,3-8 0 15,0 0 41-15,-9 6 3 0,3 2 0 0,0-3 0 16,-3 0 3-16,0 1 1 0,0-4 0 0,-3 3 0 16,0-2-21-16,3 2-4 0,-3-5-1 0,12 0 0 15,0 0-34-15,0 0-6 0,0 0-2 0,0 0-722 16,3-5-145-16</inkml:trace>
  <inkml:trace contextRef="#ctx0" brushRef="#br0" timeOffset="675772.1861">23142 2577 2012 0,'0'0'44'0,"0"0"10"0,0 0 2 0,-9-3 0 15,0 1-45-15,3-1-11 0,6 3 0 0,0 0 0 0,-15 0 69 16,9 0 12-16,-3 0 3 0,3 5 0 0,-6 1-43 0,0 2-8 15,3 0-1-15,-3 5-1 0,1 0-12 0,-1 6-3 16,0 2 0-16,6 3 0 0,-3 2-16 0,0-2-9 0,0 2 1 16,0 3 0-1,0-2 8-15,6-1 8 0,3-2-8 0,0-3 11 16,0 0-11-16,3-2 0 0,-3-3 9 0,9-3-9 16,-6 0 0-16,6-2-13 0,-3-3 1 0,-3-3 1 0,12 0 11 0,-9-5 16 15,9-5-4-15,-3 2-1 16,-1-4 5-16,1-4 0 0,3 0 1 0,0-2 0 15,-3-5-1-15,-3 2-1 0,9 2 0 0,-9-4 0 0,0 2 13 0,-3 0 4 16,0-2 0-16,-3 2 0 0,-3 3-20 0,0-1-3 0,0 1-1 16,0 0 0-16,0 0-8 0,-6 7-14 15,0-7 3-15,-6 5 1 16,3 3-43-16,-3-3-9 0,3 3-2 0,-3-3 0 16,-3 5-36-16,0 0-8 0,0 3-2 0,-2 3 0 15,2 0 34-15,0 5 6 0,0-8 2 0,3 5 0 0,0 6 68 0,3-1 0 0,0-5 10 0,0 6 0 16,0 0 50-16,6-1 11 0,0 1 1 0,0-1 1 15,6 4-11-15,0-6-2 0,3 5-1 0,0-5 0 16,3 2-8-16,0-4-2 0,3-4 0 0,3 4 0 16,-3-6 2-16,3 0 0 0,0 0 0 0,0 0 0 0,5 2-33 15,-2-2-6-15,-6 0-2 0,3 0-819 32,0 0-164-32</inkml:trace>
  <inkml:trace contextRef="#ctx0" brushRef="#br0" timeOffset="676719.6223">22383 3688 1486 0,'0'0'32'0,"0"0"8"0,0 0 0 0,-3-2 3 0,3-1-35 0,0 3-8 0,0-5 0 0,-6-3 0 16,6 2 120-16,0 1 23 0,0-3 4 0,0 3 1 15,0-3-62-15,0 0-12 0,0 0-2 0,0 3-1 16,0-3-15-16,0 3-4 0,-3 2 0 0,0-2 0 0,0-1-13 0,3 6-3 16,-9-2-1-16,-3-1 0 0,3 0-19 0,-3 3-4 15,0 0-1-15,-6 3 0 0,3 0-11 0,1 2 0 16,-1 3 9-16,3-5-9 0,-3 7 0 0,6-4 0 16,0 4 0-16,0-2-8 0,0 3-3 0,3-1 0 15,6 1 0-15,0-3 0 0,-6 0-6 0,6 2-2 16,6-2 0-16,0 3 0 31,3-3-16-31,0-3-3 0,0 3-1 0,3-3 0 0,6 3 20 0,-6-3 4 0,0-2 1 0,-7 2 0 16,-5-5 14-16,15 6 0 0,-3 2 0 0,-3-6 0 15,-3 4 0-15,-6-6 0 0,0 0 0 0,6 5 0 0,-3 3 9 16,-3-3-1-16,-3 3-8 0,3-8 12 0,-3 8 0 0,-3 0 0 16,0-3 0-16,-3 3 0 0,3-3 3 0,-3 1 0 15,0-4 0-15,1 4 0 0,-4-4-5 0,6 1-1 16,6-3 0-16,-9 3 0 15,3-3-34-15,6 0-7 0,0 0-2 0,0 0-682 0,3-6-137 0</inkml:trace>
  <inkml:trace contextRef="#ctx0" brushRef="#br0" timeOffset="676904.1137">22576 3664 1584 0,'0'0'35'0,"0"6"7"0,-3 2 2 0,0 2 0 0,0 4-36 0,3-1-8 16,-3 0 0-16,-3 3 0 0,3-3 54 0,0 0 9 16,0 3 1-16,3-3 1 0,-3 1-15 0,3-4-3 0,0 1-1 0,0-3 0 15,3 0-35-15,-3-3-11 0,0-5 0 0,0 0 0 32,0 0-128-32,9 0-32 0,-3-3-6 0,0 1-2 0</inkml:trace>
  <inkml:trace contextRef="#ctx0" brushRef="#br0" timeOffset="677068.4415">22618 3559 777 0,'0'0'16'0,"0"0"4"0,0 0 1 0,0 0 3 0,0 0-24 0</inkml:trace>
  <inkml:trace contextRef="#ctx0" brushRef="#br0" timeOffset="677242.3516">22713 3778 1890 0,'0'0'41'0,"0"6"9"0,-6-1 2 0,3-3 1 0,0 1-42 0,3-3-11 16,0 0 0-16,-3 0 0 0,0-3 113 0,3 3 21 16,0 0 4-16,3-7 1 0,0-1-71 0,3 0-13 15,-3-3-3-15,6-2-1 0,0 0-33 0,0-1-6 16,0 1-2-16,0 3 0 0,3-4-10 0,-6 4 0 16,0 2 0-16,2 0 0 0,-2 3-12 0,-6 5 0 15,0 0-1-15,0 0 0 0,0 0-3 0,6 5 0 0,-6 0 0 0,6 3 0 16,-3 3 16-16,-3-3-9 0,3 2 9 0,-3 1-8 15,0 2-13-15,3 0-3 0,0-5 0 0,3 5 0 16,-3-2-99-16,0 0-20 0,6-6-4 0,0 3-772 31</inkml:trace>
  <inkml:trace contextRef="#ctx0" brushRef="#br0" timeOffset="677589.7454">23201 3429 1796 0,'0'0'40'0,"-6"-3"8"0,0-5 1 0,-6 3 1 0,0 0-40 0,1 2-10 0,2-5 0 0,-3 3 0 15,3 2 92-15,-3 3 16 0,-3 3 3 0,0 2 1 0,3 3-56 0,0-3-12 16,0 3-1-16,-2 6-1 0,2 2-21 0,0-1-4 16,3 4-1-16,0 2 0 0,0 0-16 0,0 3 0 15,3 3-8-15,0-1 8 0,6 0-8 0,-3 1 8 16,3-1 0-16,3 1-9 0,0-3 9 0,3-3 0 15,0-3 0-15,0-2 0 0,9-3 0 0,-3-2 0 16,0-6 0-16,0 1 0 0,-4-4 0 0,1-2 12 0,6-2-4 0,3-6 0 16,-3 0 10-16,0-3 2 0,-6-5 1 0,3-2 0 15,-3-1 8-15,3-2 2 0,-4-3 0 0,4 0 0 16,-3-2 9-16,-3 2 1 0,0 3 1 0,-3-3 0 16,0 3-18-16,-3 0-4 0,-3 2-1 0,3 6 0 0,0-5-19 15,-3 4 8-15,0 4-8 0,3-3 0 31,0 2-72-31,-3 3-20 0,-3 0-5 0,6 0-1061 16</inkml:trace>
  <inkml:trace contextRef="#ctx0" brushRef="#br0" timeOffset="677752.6014">22957 3659 2206 0,'0'0'48'0,"0"0"11"0,0 0 1 0,0 0 3 0,0 0-51 0,6 0-12 15,3-2 0-15,0-4 0 0,6 1 32 0,0 2 4 16,3-2 1-16,5-3 0 0,1 3-14 0,-3 0-3 16,-3-1-1-16,0 1-724 15,3 2-145-15</inkml:trace>
  <inkml:trace contextRef="#ctx0" brushRef="#br0" timeOffset="678274.2953">22624 4532 1698 0,'3'-10'48'0,"-3"4"11"0,-3-1-47 0,0 1-12 0,0 1 0 0,0 0 0 16,-3-3 116-16,0 5 20 0,6 3 5 0,-6-3 1 16,-3 3-62-16,-3 0-12 0,9 6-2 0,-3-1-1 15,-3 3-22-15,0 0-5 0,3 2-1 0,3 1 0 16,0 5-26-16,0 0-11 0,0 2 8 0,3 1-8 16,0 2 9-16,3-5-9 0,0 0 10 0,6-3-10 0,-3 0 8 0,3 0-8 15,6-5 0-15,0 0 9 0,0-5-9 0,0 0 0 16,3-1 0-16,2-4 8 0,-5-4 1 0,0-2 0 0,0 0 0 0,-15 8 0 15,12-8 22-15,-6-5 4 0,0 3 1 0,0-1 0 16,-6 1-15-16,-6-4-2 0,3 4-1 0,-3-4 0 16,-3 1-6-16,0-3 0 0,-6 3-1 0,3 0 0 31,-6-6-35-31,1 6-6 0,5 0-2 0,0 0-788 16,0 2-157-16</inkml:trace>
  <inkml:trace contextRef="#ctx0" brushRef="#br0" timeOffset="678974.2996">23526 2519 1370 0,'-3'-8'39'0,"3"8"8"0,0 0-38 0,0 0-9 16,6 0 0-16,0-8 0 0,-3 3 38 0,8 5 6 15,-2-8 0-15,0 8 1 0,3-3 2 0,-3 6 0 0,6-3 0 0,0 8 0 16,-3-6-26-16,3 9-5 0,0-6 0 0,-4 6-1 15,-2 2-6-15,9 0-1 0,-9 3 0 0,3 0 0 16,-6 0 9-16,0 5 2 0,3 0 0 0,-3 0 0 16,-3 1 12-16,0 4 2 0,-3 8 1 0,9-5 0 15,-9 6 4-15,0 2 1 0,0 0 0 0,0 3 0 0,-3 2-15 16,3 0-4 0,-6 3 0-16,6 6 0 0,-3-1-8 0,-6 5-1 15,9 1-1-15,-3 2 0 0,-3-2-10 0,0 2 0 0,3 0 9 0,0 6-9 16,0 2 8-16,-3-3-8 0,3 1 8 0,-3-1-8 15,6 1 0-15,-6-1 9 0,0 1-9 0,3 2 0 16,-3 0 10-16,6-2-10 0,-6-1 8 0,3-2-8 16,1-3 22-16,-1 0-1 0,-3-2 0 0,0-1 0 15,3 1 4-15,0-3 1 0,-6-3 0 0,9 1 0 0,-9-7-7 0,9 1-2 16,-9 0 0-16,3-2 0 0,0-1-4 0,0-7-1 16,0 2 0-16,-3-6 0 0,9 4 2 0,-9-9 0 15,6-2 0-15,-6 0 0 0,0-3 4 0,9-5 1 16,-6 2 0-16,0-4 0 0,-2-1 6 0,8-3 2 15,-9-2 0-15,9 0 0 16,-6-2-118-16,6-6-23 0,0 0-5 0</inkml:trace>
  <inkml:trace contextRef="#ctx0" brushRef="#br0" timeOffset="682422.4842">14840 6006 1602 0,'0'0'35'0,"0"0"7"0,0 0 2 0,0 0 1 0,0 0-36 0,0 0-9 0,0 0 0 0,0 0 0 16,0 0 39-16,0 0 5 0,0 0 2 0,0 0 0 15,0 0-19-15,0 0-4 0,9 3-1 0,0 2 0 16,0 0 6-16,3 1 2 0,0-1 0 0,0 0 0 16,2-2-7-16,1 2-2 0,3-2 0 0,0-1 0 15,0 1-13-15,0-3-8 0,3 0 8 0,-1 0-8 0,1 0 0 0,-6 0 8 16,0 0-8-16,3 0 0 16,-3 0-24-16,0 0-8 0,0 3-3 0,-4-3-552 15,-2 2-110-15</inkml:trace>
  <inkml:trace contextRef="#ctx0" brushRef="#br0" timeOffset="682622.9023">14745 6234 2142 0,'6'-19'60'0,"-6"19"15"0,0 8-60 0,0-8-15 16,6 5 0-16,0 1 0 0,6-6 48 0,-1 2 8 15,1-2 0-15,6 3 1 0,0 0-6 0,-3-3-2 16,3 0 0-16,0 0 0 0,3 0-29 0,2 0-7 0,4 2-1 0,-3-2 0 16,6 0-24-16,5-2-4 0,1-1-2 0,3-2-1071 15</inkml:trace>
  <inkml:trace contextRef="#ctx0" brushRef="#br0" timeOffset="693115.5489">16760 5551 1368 0,'0'0'30'0,"0"0"6"0,0-5 2 0,0-1 0 0,-3 1-30 0,3 0-8 31,0 5 0-31,0-5 0 0,0 5 61 0,0-6 11 16,0-2 3-16,-3 3 0 0,0 0-12 0,3-1-3 0,-3 1 0 0,3 5 0 15,0-5-4-15,-3 0 0 0,0 2-1 0,3 3 0 16,-3-5-17-16,3 5-3 0,-6 0-1 0,6 0 0 15,0 0-11-15,-3 5-3 0,-3-2 0 0,0 2 0 16,0 0-20-16,0 0 0 0,0 6 0 0,-3 2 0 16,-2 3-8-16,2 3-4 0,6-4 0 0,0 4 0 15,-3-3 1-15,3 0 0 0,0 0 0 0,3 0 0 0,-3-1 2 0,3-1 0 16,0-1 0-16,3 0 0 0,3-2-3 0,-3-1 0 16,0 1 0-16,-3-11 0 15,12 5-16-15,-12-5-3 0,0 0-1 0,11 0 0 16,-2 3-12-16,3-6-4 0,3 0 0 0,-6-2 0 15,-6-3-1-15,9-2-1 0,3-1 0 0,3-2 0 16,-3 0 10-16,0-3 3 0,-4-3 0 0,1 3 0 0,6 0 24 0,-6 1 5 0,-3-1 8 0,0 2-13 16,3-1 34-16,-3 4 7 0,-6-2 2 0,0 2 0 31,0 3-1-31,0 0 0 0,-3 6 0 0,-3-1 0 0,0 3 27 0,0 0 6 16,0-3 1-16,0 6 0 0,-6 2-26 0,3 1-5 15,0-1 0-15,0 3-1 0,6 2-22 0,-3 4-9 16,-3-1 8-16,9 3-8 0,6 2 0 0,-3-2 0 15,-6-3 0-15,3 3 0 0,9 0 0 0,0-3 0 0,-6 1-9 16,3-6 9-16,0-1-17 0,2-1 3 0,-2-4 1 16,3 1 0-16,-12-3 4 0,12 0 1 0,0 0 0 0,0 0 0 15,-12 0 8-15,6-5 11 0,0 2-3 0,3-2 0 16,-3 0 47-16,-3-3 9 0,-3 0 1 0,0 2 1 16,0-2-3-16,0-2-1 0,-6-1 0 0,0 3 0 15,3-2-26-15,-3 4-6 0,-3 1-1 0,0-3 0 0,0-2-17 16,0 2-4-16,0 2-8 0,0-2 12 0,-6 1-25 15,7-1-6-15,5 0-1 0,-3 0 0 16,3 5-48-16,3 3-9 0,-3-8-3 0,3 3-604 0,3 0-122 0</inkml:trace>
  <inkml:trace contextRef="#ctx0" brushRef="#br0" timeOffset="693485.4515">17200 5450 1616 0,'-11'0'36'0,"11"0"7"0,0 0 1 0,0 0 1 0,0 0-36 0,0 0-9 0,-3 0 0 0,3 0 0 16,0 0 109-16,-3-5 20 0,-6 0 4 0,3 2 1 15,0 1-56-15,0 2-11 0,-3-3-3 0,0 3 0 16,-3 0-16-16,6 0-3 0,6 0-1 0,-9 3 0 15,-3-1-34-15,3 3-10 0,6 1 0 0,0-1 0 16,0 0 0-16,3-5 0 0,0 8 0 0,0 3 0 16,6-1-12-16,-3 1-4 0,6 0-1 0,0-1 0 0,0 1 4 0,0 2 1 31,0-5 0-31,-3 0 0 0,3 0 0 0,-3 0 0 0,0 0 0 0,-3 2 0 16,-3 1 12-16,0-1 0 0,3-2 0 0,-6 3 0 15,-3 0 0-15,6-1 13 0,0-2-2 0,-3 3-1 16,-3-3 6-16,0 0 0 0,-3-1 1 0,3 1 0 15,6-8-9-15,-3 6-8 0,-6-1 9 0,6-2-9 32,3-3-76-32,0 0-22 0,0 0-4 0,0 0-886 0</inkml:trace>
  <inkml:trace contextRef="#ctx0" brushRef="#br0" timeOffset="693984.654">17614 5218 1918 0,'0'0'42'0,"0"-6"9"0,0-2 1 0,0 0 3 16,0 0-44-16,0 3-11 0,-3-3 0 0,0 3 0 16,0 0 84-16,0 2 14 0,0-2 3 0,-6 5 1 0,3 0-54 15,0 0-12-15,1 5-1 0,-4 0-1 0,-3 3-11 0,3 0-3 16,0 5 0-16,3 1 0 0,0 2-20 0,-3 2 0 0,3 3 0 0,-3 3 0 15,3 0 0-15,-3 5 0 0,0 3 0 0,0-1 0 16,6 1 0-16,0-3 0 0,0 0-8 0,0-2 8 16,0-3-8-16,6-1 8 0,0-4-8 0,-3 2 8 15,3-5-9-15,0-3 9 0,6 1-10 0,0-7 10 16,-3 1-14-16,3-5 3 0,3-3 1 0,3 0 0 16,-3-3 10-16,3-2-13 0,-6 0 5 0,3-3 8 0,5-3 13 0,-2-2 11 15,-6 0 1-15,6-3 1 0,0 0-2 0,-6 0 0 16,-3 0 0-16,-6 3 0 0,-3 0-8 0,3 0-1 15,-3-1-1-15,-3 1 0 0,-6 5-14 0,3 0 0 16,6 0 0-16,-6 3 0 0,-9 2-13 0,3 1-6 16,1 2-1-16,-1 2 0 0,0-2 6 0,3 0 1 0,-6 0 0 15,3 6 0 1,3-1 13-16,0 0 0 0,-3 3 0 0,4 3 0 16,2-3 0-16,0 2 0 0,3 1 0 0,0-3 10 15,0 0 4-15,6-8 1 0,3 5 0 0,-3-5 0 16,0 0 13-16,6 5 2 0,3 1 1 0,3-4 0 15,2-2-3-15,-2 0-1 0,-3 0 0 0,3-2 0 16,6-1-27-16,-6-2 8 0,0 2-8 0,0-2-815 16,3-3-166-16</inkml:trace>
  <inkml:trace contextRef="#ctx0" brushRef="#br0" timeOffset="696447.534">16257 5569 1652 0,'0'0'36'0,"0"0"8"0,0 0 2 0,0 0 0 0,0 0-37 0,0-5-9 16,-3 0 0-16,3 0 0 0,-3-3 72 0,3 2 13 16,0-2 3-16,-3 1 0 0,3-1-30 0,-3 0-6 0,3 0 0 0,0 2-1 15,-3 1 2-15,3 0 1 0,-3-3 0 0,0 0 0 16,-3 3-14-16,3-1-2 0,-3-2-1 0,3 6 0 16,-3-1-15-16,0 0-3 0,0 1-1 0,0-1 0 15,0 6-18-15,0-1 10 0,0 4-10 0,1 2 8 16,-4 0-8-16,3 5-11 0,0 0 3 0,0 3 0 15,0 0-4-15,0 0-1 0,3 5 0 0,-3 0 0 0,0-2-3 0,3-1 0 16,0 1 0-16,0-1 0 0,3-5 0 0,0 6-1 16,0-3 0-16,3 0 0 0,0-3 6 0,0-3 2 15,0 1 0-15,0-3 0 0,-3-8 9 0,0 0-13 16,0 0 5-16,0 0 8 0,0 0-9 0,12 0 9 16,0 0 0-16,-3-5 0 0,3-6 0 0,-4 1 8 0,1-4 0 0,-3 4 1 15,-3-4-1-15,3 1-8 0,0 3 12 0,-6-4-4 16,0 1-8-16,0 0 0 0,0 5 9 0,-3 0-9 15,3 0 8-15,-3 3-8 0,0 0 8 0,0 2-8 16,3 3 14-16,-3 3-2 0,-3-3 0 0,3 2 0 16,3 4-1-16,-3 1-1 0,-2-1 0 0,2 2 0 15,3 2-10-15,0 1 12 16,-3-3-12-16,3 2 12 0,0 1-4 0,0-3-8 16,0 5 12-16,3-5-4 0,0 3-8 0,-1-3 0 0,4 0 0 0,-6-8 0 31,6 5-58-31,3 0-4 0,0 0-1 0,0-2-639 0,3-3-128 0</inkml:trace>
  <inkml:trace contextRef="#ctx0" brushRef="#br0" timeOffset="696685.1005">16409 5575 2538 0,'0'0'56'0,"0"0"11"0,0 0 2 0,0 0 3 0,0 0-58 0,0 0-14 0,0 0 0 0,-6 8 0 16,-3-3 13-16,9-5 0 0,0 0 0 0,0 0 0 15,0 0-49-15,0 0-11 0,6 8-1 0,0-3-1052 16</inkml:trace>
  <inkml:trace contextRef="#ctx0" brushRef="#br0" timeOffset="697548.6861">16287 6458 1897 0,'0'0'41'0,"0"0"9"0,0 0 2 0,-3-2 2 0,3-3-43 0,0-1-11 0,-3-2 0 0,3 0 0 16,0-2 47-16,-3-1 7 0,3 3 2 0,-3-5 0 15,0 2-33-15,0 1-7 0,0-1 0 0,3 1-1 16,-3 4 1-16,-3-2 0 0,3 3 0 0,-3 3 0 16,3-4-1-16,-3 6 0 0,0-2 0 0,-3 2 0 0,3 0-4 0,0 0-1 15,-3 5 0-15,0 0 0 0,3 3-10 0,-3 3 0 0,4 5-10 0,-4 2 10 16,0 1-12-16,3-1 12 15,0 3-13-15,3-2 5 0,-3 2 8 0,3-2-8 16,3-4 8-16,-3 1-8 0,3 3 8 0,3-3 0 0,-3-6 0 16,3-2 0-16,0 3-8 0,-3-11 8 0,0 0-8 0,3 8 8 31,-3-8-9-31,0 0 9 0,0 0-10 0,0 0 10 0,12 2 0 16,0-4 0-16,-3-4 0 0,-1-2 10 0,1 1-1 0,0-7 0 15,0-2 0-15,-3 3 0 0,3 0-9 0,-3 0 10 16,0 0-10-16,0-3 10 0,0 5-10 0,0 0 0 15,-6 1 0-15,3 2 0 0,3 5 0 0,-6 3 0 16,0-5 0-16,0 5 0 0,0 0 0 0,0 0 8 16,0 0-8-16,0 0 8 0,0 0-8 0,6 13 0 0,-3 0 9 0,0-2-9 15,3 5 9-15,-3-5-9 0,0 2 12 0,0-5-12 16,0 2 0-16,0 1 0 0,0-1 0 0,5-2 0 16,1 3-107-16,-3-3-21 0,-6-8-5 0,12 5-762 15</inkml:trace>
  <inkml:trace contextRef="#ctx0" brushRef="#br0" timeOffset="697717.5332">16513 6474 2306 0,'0'0'65'0,"-3"0"15"0,0 6-64 0,0-1-16 0,3-5 0 0,0 5 0 16,-6 3 28-16,6-8 1 0,0 0 1 0,0 0 0 15,0 0-50-15,0 0-9 0,9 3-3 0,-3-3-972 16</inkml:trace>
  <inkml:trace contextRef="#ctx0" brushRef="#br0" timeOffset="698386.5139">17043 6279 1321 0,'0'0'28'0,"0"0"7"0,0 0 1 0,0 0 2 0,0 0-30 0,0 0-8 0,0 0 0 0,0 0 0 16,0 0 65-16,0 0 12 0,0 0 3 0,-6-3 0 15,6 3-15-15,-6 0-2 0,6 0-1 0,-9 0 0 16,0 3-9-16,0-1-1 0,0 1-1 0,0 2 0 0,0 0-7 0,-3 1-2 15,6-1 0-15,0 3 0 0,0-3-26 0,0 3-6 16,1 3-1-16,2-3 0 0,3 0-9 0,0 2 0 0,0-2 0 16,3 3 0-16,2-3-16 0,-2 2 0 0,3 4 1 0,0-4 0 15,3-2-7-15,0 0-2 0,-3 3 0 0,0-4 0 16,-6-7 12-16,9 3 1 0,6-3 1 0,-6 3 0 16,-9-3 10-16,0 0 0 0,9 5 0 0,-3 0 0 15,-6-5 16-15,3 11 0 0,-3 0-1 0,0-1 0 0,0-2 21 0,-3 3 4 16,-6-3 0-16,0 0 1 0,6-1-3 15,-6 1-1-15,0 0 0 0,0 0 0 0,-3 0-16 0,6-3-3 16,0 1-1-16,0-4 0 0,-6 1-17 0,6 0-19 16,6-6 4-16,-2 0 1 31,2-2-153-31,0 0-30 0,0 2-7 0</inkml:trace>
  <inkml:trace contextRef="#ctx0" brushRef="#br0" timeOffset="698549.4122">17028 6268 1422 0,'-6'-8'40'0,"6"8"9"16,3 8-39-16,3 0-10 0,-6 3 0 0,0-1 0 0,6-2 41 0,0 0 7 15,-3 5 0-15,0 0 1 0,0 1-33 0,0-1-6 0,3 0-2 0,-3 0 0 16,-6-2-18-16,6 0-4 0,-1-6-1 0,4 3-443 16,-3 2-89-16</inkml:trace>
  <inkml:trace contextRef="#ctx0" brushRef="#br0" timeOffset="698849.8934">17206 6419 1371 0,'3'8'30'0,"-3"0"6"0,-3 0 2 0,3 0 1 0,9-8-31 0,-9 0-8 15,-3 5 0-15,3-5 0 0,0 0 57 0,3 5 11 16,-3-5 1-16,0 3 1 0,0-3 2 0,0 0 0 0,6-3 0 0,-6 3 0 15,0 0-3-15,6-10 0 0,-3-1 0 0,3-2 0 16,0 2-33-16,0-2-6 0,0-3-2 0,3 0 0 16,3 0-18-16,-3 3-10 0,-6 2 10 0,3 1-10 15,3-1 9-15,-3 3-9 0,-3 0 8 0,0 3-8 16,-3 5 8-16,0 0-8 0,5-2 0 0,-5 2 8 16,0 2 5-16,0-2 1 0,9 5 0 0,-6 3 0 0,-3 3 2 0,3-3 0 15,0 2 0-15,0 4 0 0,3-4-16 0,0 1 0 0,-6 5 8 0,6-3-8 31,3 0-23-31,0-2-7 0,-6-1-2 0,3-4-656 0,6-4-132 0</inkml:trace>
  <inkml:trace contextRef="#ctx0" brushRef="#br0" timeOffset="699287.9992">17793 6099 2224 0,'-6'-3'49'0,"6"3"11"0,0-5 1 0,-3-1 1 0,-6 1-50 0,3 0-12 16,-3 0 0-16,3-1 0 0,-3 4 58 0,0 2 9 16,-3 0 1-16,3 2 1 15,3 1-41-15,0 5-8 0,-5 0-1 0,-1 0-1 16,0 5-18-16,3 0 8 0,0 0-8 0,3 6 0 0,0-1 0 0,3 4 0 0,0-1 0 0,-3 0 0 16,-3 3 0-16,6-6 0 0,3 6 0 0,3 0 0 15,-6 0 0-15,3 0 0 0,6-3 0 0,-3 0-9 16,6 0 9-16,-3 0 0 0,0 0-9 0,6-5 9 15,3-5-16-15,0-3 0 16,-6-3 1-16,2-2 0 0,7-3 4 0,-6 0 1 16,3 0 0-16,-6-3 0 0,0-2 10 0,0-1 0 15,3-1 0-15,-6-1 0 0,-6 0 0 0,0 0 0 0,6 0 0 0,-3 2 0 16,-6-1-12-16,-3-4-1 0,-6 3 0 0,6 0 0 16,3 0-1-16,-6 0 0 0,-6-2 0 0,0 2 0 15,6 2 14-15,-3-2 0 0,-3 1 0 0,1 4 0 16,2 3 20-16,3 0 0 0,-3-3 0 0,3 3 0 15,0 0 4-15,3 0 0 0,3 3 1 0,0-3 0 0,-3 0-12 0,3 0-2 16,3 0-1-16,0 0 0 0,0 0 2 0,12 0 1 16,-12 0 0-16,15-3 0 0,6-2-3 0,-3 0-1 15,-6 2 0-15,2-2 0 0,4-1-23 0,-3 1-5 16,-6 2-1-16,0-2 0 31,0-3-131-31,-3 6-26 0,3-4-6 0</inkml:trace>
  <inkml:trace contextRef="#ctx0" brushRef="#br0" timeOffset="699620.2339">17144 6162 2160 0,'0'0'48'0,"0"0"9"0,0 0 3 0,0 0 0 0,0 0-48 0,0 0-12 0,0 0 0 0,3 8-638 15,0 0-130-15</inkml:trace>
  <inkml:trace contextRef="#ctx0" brushRef="#br0" timeOffset="701521.5357">17001 7398 1321 0,'0'0'28'0,"0"0"7"0,-3 8 1 0,0 0 2 0,3-8-30 0,0 0-8 0,0 0 0 0,0 5 0 16,-3 3 49-16,3-8 9 0,0 0 2 0,0-5 0 15,0-3-8-15,0 0 0 0,0 0-1 0,-3 0 0 16,6-3-11-16,-3 1-3 0,0-1 0 0,-3 0 0 16,0 1-7-16,0 2-2 0,-3-3 0 0,0 3 0 15,0 3 1-15,-3-3 0 0,3 3 0 0,-3-3 0 16,1 5-4-16,2 1-1 0,0 2 0 0,0 2 0 0,-3 4-5 0,0-1-2 15,-3 0 0-15,0 3 0 0,6 0-17 0,-3 5 8 16,-6 1-8-16,6 1 0 0,9 4 0 0,-3-1 0 0,-6 1 0 0,0-3 0 16,7 0 0-16,-1 0-9 0,3-3 9 0,0 0-8 15,-9 0 8-15,12-2-8 0,6-3 8 0,-1 0-8 16,-5 0 8-16,-3-8 0 0,0 0 0 0,12 5 0 31,3-2 0-31,-15-3 0 0,0 0 12 0,15-3-4 16,0-2 15-16,0-3 3 0,-6-3 1 0,0-2 0 0,0 0 0 15,0-6 0-15,-1 1 0 0,-2-3 0 0,-3-1-10 0,3-4-1 16,3-1-1-16,-6-2 0 0,0 6-15 0,0-7 9 16,9 1-9-16,-6-2 8 0,0 1-8 0,-3 4 0 15,0-3 0-15,3-3 0 0,0 0 0 0,-3 3-9 16,-3 3 9-16,0-1-13 0,3 1 13 0,0 2-11 0,-3-2 11 0,0 2-10 16,0 3 10-16,-3 7 0 0,0 1 0 0,0 5-8 15,-3 3 8-15,3 2 0 0,3 3 0 0,-3 3 0 16,-6 5 0-16,6 0 8 0,0 2-8 0,0 9 0 15,0 2 0-15,-3 3 0 0,0-3 0 0,3 6 0 16,6 2 0-16,-6 0 0 0,0 0 0 0,3 0 8 16,0 0-8-16,0 3 0 0,-3 0 0 0,3-1 0 15,0 4-24-15,3-6-4 0,0-3 0 0,0 1-674 0,-3-3-135 0</inkml:trace>
  <inkml:trace contextRef="#ctx0" brushRef="#br0" timeOffset="702252.7924">15742 5128 1296 0,'0'0'28'0,"0"0"7"0,0 0 1 0,0 0 0 0,0 8-36 0,0 0 0 0,3 5 0 0,-3 3 0 16,0 2 57-16,0 3 5 0,0 3 1 0,0 5 0 15,3 3-22-15,0 2-4 0,0 1-1 0,0 7 0 16,0 8 5-16,3-10 1 0,-6 2 0 0,3 6 0 15,-3 2-10-15,3 3-1 16,0 5-1-16,-3 3 0 0,0 3-19 0,-3 23-11 16,0-10 12-16,3-19-12 15,-3-5 8-15,3 5-8 0,0 0 0 0,-3-2 0 0,3-1 8 0,-3-2-8 0,3 6 0 16,0 15 0-16,-3-3 0 0,3-2 0 0,3-3 0 0,-3-5 0 16,0-11 16-16,0 3-3 0,3-5-1 0,-3-3 0 15,0 0-2-15,0-6-1 0,3 1 0 0,-3-3 0 16,0 0-9-16,0-2 8 0,3-4-8 0,-3 1 8 15,-3-6-8-15,3-4 0 0,3-1 0 0,-3-5 0 0,0-3-16 0,0-5 0 16,0 0 1-16,0-8 0 16,0 0-39-16,0 0-8 0,0 0-2 0,0-8-750 15</inkml:trace>
  <inkml:trace contextRef="#ctx0" brushRef="#br0" timeOffset="702652.8226">15715 5136 1944 0,'0'0'55'0,"-6"2"13"0,3 1-55 0,3-3-13 0,0 0 0 0,0 0 0 16,0 0 36-16,0 0 4 0,0 0 0 0,0 0 1 15,0 0-11-15,3 5-2 0,-3-5-1 0,9 0 0 16,0 0-127-16,0 0-26 0,0-2-5 0</inkml:trace>
  <inkml:trace contextRef="#ctx0" brushRef="#br0" timeOffset="703653.9776">17971 5085 1818 0,'0'0'40'0,"0"0"8"0,0 0 1 0,0 0 3 0,0 0-42 0,0 0-10 0,0 0 0 0,3-5 0 15,3 2 31-15,0-2 4 0,-3 2 1 0,3 1 0 16,3-4-12-16,-3 4-1 0,3 2-1 0,0 0 0 16,0-5-22-16,3 5 0 15,0 0 0-15,0 0 0 0,-4 0 0 0,4 0 0 16,3 2 0-16,-3 1 0 0,-3-1 0 0,3 4 11 15,3-1-11-15,0 3 12 0,0 3-12 0,-6-1-11 16,3 1 3-16,-4 5 0 0,1 0 8 0,-3 2 0 16,3 3 8-16,-6 0-8 0,3 3 11 0,-3 0-3 0,-3 2 0 15,0 4 0-15,0 4 1 0,0 0 0 0,-3 3 0 0,-3 6 0 16,3 2-9-16,0-3 12 0,0 3-12 0,0-3 12 16,-3 1-12-16,3-4 0 0,3 4 0 0,0-1 0 0,0-2 0 0,-3-1 0 15,3 1 12-15,3 0-4 0,3 2-8 0,-6-2 8 16,0-1-8-16,3 1 8 0,0-3-8 0,-3 0 0 15,-3 0 0-15,3 3 8 0,0-3-8 0,0 3 0 16,-3-1 0-16,0 1 8 0,-3 0-8 0,3-3 0 0,0 0 0 0,0 0 8 31,1-3-8-31,-1-2 0 0,0 2 0 0,0-10 8 16,3 5-8-16,-3-2 0 0,3 2 0 0,-3 0 0 16,3-3 0-16,-3 1 0 0,3-1 0 0,0 9 0 15,-3-3 0-15,3-6 0 0,0-5 0 0,-3 3 0 16,3-5 10-16,-3 2-10 0,0-3 12 0,3 1-12 15,-3-3 25-15,0-1-1 0,0 1-1 0,0 3 0 16,0-6-3-16,0 0-1 0,0 1 0 0,-3-1 0 0,6-3 4 0,-3 1 1 16,-3-3 0-16,3 0 0 0,-3 0-4 0,3-3 0 15,-3 0 0-15,3 1 0 0,-3-1-11 0,3-2-9 0,3-3 12 0,-6 2-12 32,-3 4-29-32,3-4-13 0,0-2-2 0,1 0-1036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7T18:31:40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17215 3659 929 0,'-12'-2'26'0,"6"2"6"0,1-3-32 0,-4 0 0 0,0 1 0 0,0-4 0 0,3 4 11 0,-6-1-11 16,3-2 10-16,-3-1-10 0,0 4 20 15,0-3-3-15,0-1 0 0,-3 6 0 0,-5-8 2 0,2 6 0 16,0-1 0-16,0 3 0 0,-3-5 26 0,6 2 6 0,3 3 1 0,-5 0 0 15,-1 0-22-15,0 3-4 0,0 2-1 0,0 3 0 16,0 0-25-16,-9 2 0 0,1 4-14 0,2 2 5 16,0-3-7-16,3 5 0 0,-3 1-1 0,1 2 0 15,2 3 4-15,-3 0 1 16,6 2 0-16,-3-2 0 0,-3 2 12 0,7-2 8 16,-4 3 0-16,3-1-8 0,0 1 29 0,3-1-1 15,0 0 0-15,3 4 0 0,-3-1 4 0,7 2 0 0,-1 4 0 0,6-1 0 16,-3 3-24-16,3 3-8 0,6 0 0 0,0 2 0 15,3 0 0-15,0 1 0 0,2-1 0 0,4 3-10 16,0 3-4-16,6-6-1 0,0-2 0 0,3-1 0 16,0-2-3-16,2-2-1 0,4-4 0 0,3-1 0 15,0-4 7-15,3 0 0 0,-4 1 1 0,7-3 0 16,6 0-6-16,-4-3-2 0,-2-5 0 0,0 2 0 16,8-5-3-16,-5 3-1 0,3-3 0 0,-3 1 0 15,2-6 11-15,4-3 1 0,8-2 1 0,-5-3 0 16,-6-3 10-16,2 0-13 0,-2-5 5 0,0 0 8 0,-4-5 0 15,1-3 0-15,-3 0 0 0,6-5 0 0,-4-3 19 0,1-2-2 16,-12-6 0-16,2 0 0 0,1-5 21 0,-3 0 4 16,-6-5 1-16,0 0 0 0,-3-1-13 0,-1 1-2 0,-2-3-1 0,-9 0 0 15,0 0-13-15,-6-5-2 0,3 0-1 0,-6-3 0 16,-3-3-11-16,-3-2 0 0,-6 0 0 0,1-1 0 16,-1 4-27-16,-9-3 3 0,-3-1 0 0,3 1 0 15,0 8 14-15,-2-3 10 0,-4 8-12 0,0 5 12 16,3 6 17-16,-2 5 11 0,-1 2 1 0,0 9 1 31,-6 2 30-31,4 5 7 0,-1 4 1 0,-6 1 0 0,-9 4-31 0,7 4-5 16,5 1-2-16,0 5 0 15,1 2-45-15,-1 1-9 0,-3 0-1 0,9 2-1 16,1 3-29-16,-1 5-5 0,-3 0-2 0,3 5 0 0</inkml:trace>
  <inkml:trace contextRef="#ctx0" brushRef="#br0" timeOffset="9178.0903">18272 4244 932 0,'0'0'20'0,"0"-8"5"0,0 0 1 0,0 3 0 0,0-3-26 0,0 3 0 0,3-3 0 0,-3 8 0 15,0 0 49-15,0-3 5 0,0-5 1 0,3 3 0 16,-3-1-2-16,0 6 0 0,0 0 0 0,3-5 0 16,0 0-4-16,-3 5-1 0,0 0 0 0,0 0 0 15,0 0-8-15,0 0-1 0,0 0-1 0,0 0 0 0,0 0-20 0,3 8-4 16,0 0-1-16,-3 2 0 0,0 4-5 0,3 1-8 15,0-1 11-15,0 7-11 0,-3 0 8 0,3 0-8 16,-3 0 0-16,6-2 0 16,-3 2 0-16,0 0 0 0,0 0 0 0,0-5 0 15,3 0 0-15,-3 0 0 0,3-3 0 0,-1-2 0 16,-2-3 0-16,3 0 0 0,-3-3 0 0,-3-5 0 16,0 0 0-16,6 3 0 0,0-3 10 0,3 0-10 0,-3-3 14 0,0-2-2 15,0-3-1-15,0 0 0 0,0-3 7 0,-3-2 2 16,3 2 0-16,-3-2 0 0,3-3-20 0,-3 3 0 15,3-3 8-15,-3 0-8 0,0-2 13 0,0 2-1 16,0-3 0-16,0 1 0 0,-3 2 0 0,0 0 0 0,0 0 0 16,0 0 0-16,0 3-4 0,0 0-8 0,0 2 11 15,0 1-11-15,0-1 0 0,0 3 0 0,0 0 0 0,0 3 0 16,3 0 0-16,-3 5 0 0,0 0-12 0,0 0 3 16,0 0 9-16,6 2 0 0,0 1 0 0,2 2 0 15,1 3 0-15,0 3-12 0,3-3 2 0,0 2 0 16,0 1 10-16,0-1-8 0,0-2 8 0,-3 3-8 15,3 0 8-15,3-3 0 0,-4-1 0 0,4-1-8 16,0-4 8-16,-3 4-8 0,0-6 8 0,3 0-8 0,0-3 8 0,-3 0 0 16,-3 1 0-16,0-4 0 0,2 1 0 0,-2-3 0 15,0 3 0-15,-9 5 0 0,6-8 8 0,0 0-8 16,0-3 8-16,-3 6-8 0,0-3 0 0,0 3 8 16,-3-3-8-16,0 0 0 0,0 0 0 0,-3 0 0 0,0 0 0 15,0 3 0-15,-3 0 0 0,3 2 0 0,-6-2 0 0,3 5 0 31,0 0 0-31,0 2-12 0,-2 4 2 0,2-1 0 16,-3 6-2-16,0-4 0 0,0 4 0 0,-3 2 0 16,3 3 2-16,3-3 0 0,0 6 0 0,0-1 0 15,0-2 10-15,0 3 14 0,3-1-3 0,0-2-1 0,3 0-10 0,-3 0-11 0,3 0 3 0,0-3 0 16,6-5 16-16,0 3 3 0,-3-1 1 0,3-2 0 31,0 0-2-31,-3-3 0 0,6 1 0 0,-9-6 0 0,0 0-10 0,9 5 0 0,3-2 0 0,-3-3 0 31,3 0-30-31,0-3-2 0,-4 0 0 0,4 1-493 0,0-1-99 0</inkml:trace>
  <inkml:trace contextRef="#ctx0" brushRef="#br0" timeOffset="9524.6157">19046 4223 1177 0,'0'0'25'0,"-3"-3"6"0,0 0 1 0,-3 1 2 0,0-1-34 0,0 1 0 0,6 2 0 0,-3-3 0 16,-3 0 59-16,3 3 5 0,3 0 0 0,0 0 1 0,-9-2-17 16,3-1-3-16,0 3-1 0,0 3 0 0,0 2-7 0,0 0-1 15,-2-5-1-15,2 5 0 0,0 3-25 0,-3 3-10 16,3 0 8-16,0 2-8 0,3 0 0 0,-3 3 0 15,0 0 0-15,3-3 0 0,-3 6 0 0,3-6 0 16,0 3 0-16,3 0 0 0,3-3 0 0,0 3 0 0,0-3-9 0,0-3 9 16,6 1 0-16,0-6-10 0,0 1 10 0,0-1-8 15,3-2 8-15,-1-1 0 0,1-4 0 0,3-1 0 16,0 0-9-16,-3-2 0 0,0 0 0 0,3-3 0 16,0-3-35-1,-3 3-6-15,0-5-2 0</inkml:trace>
  <inkml:trace contextRef="#ctx0" brushRef="#br0" timeOffset="9791.2887">19219 3749 939 0,'0'0'20'0,"0"8"5"0,0 3 1 0,0 2 1 16,3 0-27-16,-3 3 0 0,-3 0 0 0,3 0 0 15,3 2 68-15,-3 1 9 0,0 2 2 0,0-3 0 0,0 6-25 0,2-3-5 16,-4 6-1-16,2-3 0 0,-3 2-10 0,3 3-2 16,-3 0-1-16,0 1 0 0,0-1-16 0,0-3-3 15,0 3-1-15,0-2 0 0,0-1-7 0,0-2 0 32,0-3-8-32,3-2 12 0,-3-1-12 0,0 1 0 0,0-1 0 0,0-5 0 31,3 3-43-31,0-3-1 0,0 1-1 0,-3-4-399 0,3 1-80 0</inkml:trace>
  <inkml:trace contextRef="#ctx0" brushRef="#br0" timeOffset="10332.6036">19085 4223 787 0,'0'0'22'0,"-3"0"6"0,0-3-28 0,3 3 0 0,0 0 0 0,0 0 0 16,-3 0 45-16,3 0 4 0,0 0 1 0,0 0 0 15,0 0 21-15,12 3 4 0,-3-3 1 0,2 2 0 0,1-2-43 0,-3 0-8 16,3 3-1-16,0 0-1 0,0-3-6 0,-3 0-1 16,3-3 0-16,-3 3 0 0,3-3 2 0,0 3 0 15,2-5 0-15,-5 5 0 0,0-3 2 0,3 1 0 31,-3-1 0-31,0 3 0 0,-9 0-3 0,9 0 0 0,-3 0 0 0,0 0 0 16,-6 0-17-16,0 0 0 0,6 5 0 0,-6-5 0 16,3 8 12-16,0 0-12 0,-3 3 12 0,0-3-12 15,0 2 8-15,-3 4-8 0,0-1 0 0,0 0 0 16,0-2 0-16,0 2 0 0,3-2 0 0,-3 2 0 16,3 0 0-16,0 0 0 0,3-2 0 0,0 2 0 15,-3-2 0-15,3-1 0 0,0 1-9 0,3-1 9 0,-3 1 0 0,6-3 0 16,-3 0 0-16,3 0 0 0,-3-3-15 0,2 0-1 15,1 1 0-15,-3-4 0 0,3-2 26 0,0 0 5 16,0-2 1-16,0-4 0 0,3 1-16 0,-3 0 0 16,-6-3 0-16,3 0 0 0,-3 0 24 0,0-3 11 0,3 1 2 15,-6-1 1-15,0 3 1 0,0-2 0 0,0-1 0 0,0 1 0 32,-3-4-7-32,-3 4-2 0,3-1 0 0,0 1 0 15,0-4-4-15,-3 1-1 0,3-3 0 0,-3 3 0 16,3 2-15-16,-3-2-10 0,3 0 12 0,-3 5-12 0,3 0 0 15,0-3 0-15,0 6 0 0,0-3 0 16,3 3-34-16,0 5-14 0,0-8-2 0,3 3-527 16,-3 2-106-16</inkml:trace>
  <inkml:trace contextRef="#ctx0" brushRef="#br0" timeOffset="10610">19605 4490 1188 0,'0'0'26'0,"3"0"6"0,0-3 0 0,-3 3 1 0,0 0-33 0,0-5 0 15,3 0 0-15,-3-3 0 0,0 0 87 0,0-3 10 16,0 1 3-16,3-4 0 0,0 1-14 0,-3 0-2 16,0 0-1-16,6-3 0 0,-3 0-14 0,3 3-2 15,-3-6-1-15,0 6 0 0,0-5-18 0,3 4-4 0,0-2-1 16,-3 3 0-16,0 3-22 0,3-1-4 0,0 3-1 0,0 0 0 15,0 6-8-15,-6 2-8 0,6-6 9 0,3 6-9 16,-3 0 10-16,6-2-10 0,-6 4 10 0,2-2-10 16,1 6 0-16,0-4 0 0,0 1 0 0,3-1 0 15,0 4-24-15,0-4 0 0,0 1-1 0,3 0-648 16,3-1-130-16</inkml:trace>
  <inkml:trace contextRef="#ctx0" brushRef="#br0" timeOffset="11347.6314">20117 4403 1112 0,'0'0'24'16,"-3"2"6"-16,1-2 1 0,2 0 0 0,0 0-31 0,-6 0 0 0,0 0 0 0,6 0 0 0,0 0 69 0,-3 0 8 15,-3 0 2-15,6 0 0 0,0 0-28 0,0 0-6 32,0 0-1-32,0 0 0 0,0 0-18 0,9-2-4 0,0-1-1 0,-1 3 0 15,7 0-6-15,-3 0-2 0,3 3 0 0,3-1 0 16,0 1-13-16,0-3 9 0,3 3-9 0,2-1 8 15,-2-2-8-15,6 0 0 0,0-2 0 0,6 2 0 16,-4-3 0-16,1 0 0 0,0 1 0 0,-3-1 0 16,-1 0 0-16,1 1-16 0,-3-1 4 0,-3 0-729 15</inkml:trace>
  <inkml:trace contextRef="#ctx0" brushRef="#br0" timeOffset="12364.4364">21165 4374 1170 0,'0'0'25'0,"0"0"6"0,0 0 1 0,0 0 1 15,0 0-33-15,0 0 0 0,0 0 0 0,0 0 0 0,0 0 62 0,0 0 6 16,0 0 0-16,0 0 1 0,0 0-20 0,6-6-4 16,0 1-1-16,-6 5 0 0,3-8 14 0,0 0 2 15,0 0 1-15,0-2 0 0,3 2-23 0,-3 0-5 0,-3-3-1 0,0 3 0 16,0-2 0-16,0 2 0 0,0-3 0 0,0 1 0 16,0-1-20-16,-3 0-4 0,0 3 0 0,0-2-8 15,0 5 0-15,0-3 0 0,0-3 0 0,-3 6 0 16,0 2 11-16,3 0-11 15,3 3 10-15,-9 0-10 0,3 0 0 0,0 6 0 16,-6-1 0-16,4 3-10 16,-1 5-18-16,0 0-4 0,-3 6-1 0,0-1 0 0,3 1 9 0,-3 2 1 15,0 0 1-15,0 3 0 0,3-3 22 0,0-2-11 16,3 2 11-16,0-3-8 0,3 4 8 0,1-4 0 16,2 1 0-16,-3-3 0 0,6-1 0 0,-1-4 0 15,4 0 0-15,0-1 0 0,3-2 0 0,0-3 11 0,-3 1-3 16,3-1 0-16,0-5-8 0,3 0 8 0,-3 0-8 0,0-5 8 15,3-1 8-15,3-2 2 0,-3-5 0 0,-1 0 0 16,-2-3 2-16,6 0 1 0,-3-5 0 0,0 3 0 16,0-4-10-16,3 1-3 0,-6-3 0 0,6 1 0 15,-6-4-8-15,2 3 0 0,-2-2 0 0,0-1 0 0,0 1 0 0,-3 0 0 16,-6-4 0-16,6 4 0 0,3 0 0 0,-6-1 0 0,0 1-14 0,0-1 5 31,-3 1 9-31,3 2 0 0,0 0 0 0,0 3 0 0,-6 0 0 0,3 2 0 0,3 3 0 0,0 0 0 16,0 3 0-16,-3 3 0 0,0-1 0 0,0 3 0 15,3 3 0-15,-3 0 0 0,-3 2 0 0,3 3 0 32,3 0-28-32,-3 0-3 0,0 0-1 0,-3 8 0 0,0 5 32 0,0 0-9 0,0 1 9 0,-3 1 0 15,0 4-13-15,6-1 2 0,-3 4 1 0,0-1 0 32,0 3-2-32,0 2 0 0,3 0 0 0,-3 4 0 15,3-1-13-15,0 0-3 0,6 0-1 0,-6 0 0 0,-6 3 10 0,3-3 3 16,6 0 0-16,0-3 0 0,3-2-1 0,-3 0 0 15,0 0 0-15,-3-3 0 16,0-2-22-16,6-4-4 0,-3-1-1 0,0-4 0 16,0 1-4-16,3-3-2 0,3-3 0 0,-3-2 0 15,3-3 26-15,-9 0 4 0,9-3 2 0,0-2 0 0,3-1 3 0,-1-4 1 0,-2 2 0 0,6-5-505 16</inkml:trace>
  <inkml:trace contextRef="#ctx0" brushRef="#br0" timeOffset="12512.2239">21531 4281 752 0,'0'16'16'0,"0"-6"4"0,-3 1 1 0,0 2 0 0,0 3-21 0,0 0 0 0,3-3 0 0,-6 6 0 15,3-3 28-15,1-1 2 0,-1-1 0 0,0-1 0 16,-3 3-14-16,6-6-4 0,0 4 0 0,0-6 0 16,0 0-21-16,0-3-5 0,0-5-1 0</inkml:trace>
  <inkml:trace contextRef="#ctx0" brushRef="#br0" timeOffset="12679.2223">21612 4077 1302 0,'0'0'36'0,"0"0"10"0,0 0-37 0,0 0-9 16,0 0 0-16,-3-2 0 0,0-1 24 0,3 3 2 0,0 0 1 15,0 0 0-15,0 0-18 0,0 0-9 0,0 0 10 0,0 0-10 16,0 0-32-16,0 0-13 0,0 0-3 0</inkml:trace>
  <inkml:trace contextRef="#ctx0" brushRef="#br0" timeOffset="13180.2501">21636 4522 1011 0,'0'0'22'0,"0"0"5"0,0 0 1 0,0 0 0 0,0 0-28 0,0 0 0 0,2-6 0 0,1 1 0 16,3 0 77-16,-3 0 10 0,0-3 1 0,-3 0 1 16,3 0-9-16,0 0-3 0,0-3 0 0,-3 1 0 15,0-1-15-15,0 0-3 0,3 1-1 0,0-1 0 0,-3-2-13 0,0 3-2 16,0-4-1-16,3 4 0 0,-3-4-15 0,0 1-3 16,0 0-1-16,3 2 0 0,0 1-23 0,0 2-12 15,0-3 2-15,-3 6 0 0,0-3 10 0,3 5 0 16,-3 3 0-16,0-5-8 0,3 3 8 0,-3 2 0 0,6 0-9 15,-6 0 9-15,0 0-11 0,6 7 3 0,0 1 0 0,3 0 0 32,0 0 8-32,3 0-8 0,0 0 8 0,-3 3-8 15,-1-3 8-15,4-3-8 0,0 0 8 0,3 1-8 16,-3-4 8-16,3 1-12 0,-3-1 12 0,3-2-12 0,0-2 12 0,-3-1-12 16,-1 1 12-16,1-4-12 0,0 1 12 15,0 0-8-15,-3-6 8 0,-3 3-8 0,3 0 8 0,-3 0 0 0,-3 0 0 0,0 0 0 16,0 0 0-1,-3 1 0-15,0-1 0 0,0 2-8 0,-3-2 8 0,0 3 0 0,-3 0 0 0,0-1-8 16,0 6 8-16,-3-2-8 16,3 2 8-16,6 0-8 0,-12 5-2 0,3 3 0 15,-3 0 0-15,3 3 0 0,1 2 2 0,2 3 0 0,-3-3 0 0,0 3 0 0,3 2 8 0,-3-2-8 16,3 3 8-16,-3-1-8 0,0 1 8 0,6-1 8 31,0 1-8-31,3-1 11 0,0-2-11 0,0 0 0 0,3-3 0 0,3 1 0 16,0-1-49-16,3-3-12 0,-3-2-3 0,6 0-670 15</inkml:trace>
  <inkml:trace contextRef="#ctx0" brushRef="#br0" timeOffset="13480.7615">22201 4331 1224 0,'0'0'27'0,"-3"-5"5"0,0-3 2 0,0 0 0 0,-3 0-34 0,0 0 0 16,0 3 0-16,-3-3 0 0,3 3 83 0,-3-1 9 16,1 4 3-16,2-4 0 0,-3 6-51 0,0 0-11 15,0 3-1-15,0 2-1 0,0 1 0 0,0 2 0 0,0 0 0 0,3 2 0 16,-3 3-22-16,3 1-9 0,0-1 8 0,0 3-8 16,3 0 18-16,0-1-2 0,3 1 0 0,0 0 0 15,0-3-4-15,3 1-2 0,0-1 0 0,3 0 0 16,0-2-10-16,0-3 12 0,3 5-12 0,3-8 12 15,-3 3-12-15,3-3 0 0,-3 3 0 0,6-5 0 32,0 0-25-32,-4-1-1 0,1-4 0 0,0 2 0 15,0-6-38-15,0 4-8 0,3-6-2 0,0 0 0 0</inkml:trace>
  <inkml:trace contextRef="#ctx0" brushRef="#br0" timeOffset="13727.4488">22472 3897 932 0,'0'0'20'0,"0"0"5"0,0 0 1 15,-3 6 0-15,0 2-26 0,0-1 0 0,-3 7 0 0,3-4 0 0,-3 4 76 0,3-1 9 16,0 3 3-16,-3 0 0 0,3-1-16 0,0 7-4 16,-3-1 0-16,6 3 0 0,-3-1-19 0,0 4-4 15,-3-1-1-15,6-2 0 0,-6 0 2 0,3 2 0 0,-2-2 0 0,-1 3 0 16,0-4-35-16,3 1-11 0,-6 0 0 0,9-3 0 15,-6 0 0-15,3 1 0 0,0-4 0 0,-3 1-12 32,3-1-26-32,0-5-5 0,0 3-1 0,3-3 0 15,-3 1-24-15,3-6-4 0,0 0-2 0,0-3 0 0</inkml:trace>
  <inkml:trace contextRef="#ctx0" brushRef="#br0" timeOffset="14027.5876">22299 4326 1173 0,'0'0'25'0,"6"-3"6"0,3 1 1 0,-3-1 2 16,-3 0-34-16,12-2 0 0,-6 2 0 0,3 1 0 16,0-1 17-16,0 3-3 0,0-3-1 0,-1 3 0 15,4-2 5-15,-3 4 1 0,0 1 0 0,0-3 0 0,-3 0-8 0,0 3-2 16,9-1 0-16,-9 1 0 0,0 2 7 0,0 1 2 15,-3-1 0-15,2 0 0 0,-5 3 18 0,3 0 3 32,-3 0 1-32,0 3 0 0,3-3 5 0,-6 0 2 0,0 2 0 0,0-2 0 15,0 0-10-15,0-3-1 0,3 3-1 0,-6 0 0 16,3-8-12-16,0 5-3 0,0 3 0 0,0-8 0 16,0 0-20-16,0 0 0 0,0 0 0 0,0 0-8 31,0 0-128-31,0 0-24 0,0 0-6 0,9-2-1 0</inkml:trace>
  <inkml:trace contextRef="#ctx0" brushRef="#br0" timeOffset="14665.9352">22841 4286 1044 0,'0'0'23'0,"0"0"5"0,0 0 0 0,0 0 1 0,0 0-29 0,0 0 0 0,0 0 0 0,-3 0 0 15,-6-2 87-15,9 2 11 0,0 0 2 0,-9 0 1 16,0 0-34-16,-3 2-7 0,9 1-2 0,-6 2 0 0,1 3-30 0,2-3-5 16,-3 3-2-16,3 3 0 0,-3 0-12 0,3 2-9 15,-3 0 12-15,3 0-12 0,3 3 0 0,-3 0 0 32,0-3 0-32,0 3 0 0,0 0 12 0,6-3-12 0,0 0 12 0,3 1-12 15,-3-6 19-15,3 2-3 0,0-2-1 0,0 0 0 16,3 0-15-16,-6-8 0 0,3 5 0 0,3-2 0 15,6 0 0-15,-12-3 16 0,0 0-4 0,9-3 0 16,0-2 0-16,0-1 0 0,-3 1 0 0,0-3 0 16,2 0-1-16,-2-2-1 0,0-1 0 0,0-2 0 0,0 2 2 0,0-2 0 15,3 2 0-15,-6-2 0 0,6 3 13 0,-3-1 3 16,0 3 1-16,0 0 0 0,-3-2-13 0,0 4-2 16,0-2-1-16,0 6 0 0,0-1-13 0,-3 3 0 15,0 0 0-15,0 0 0 0,0 0 0 0,0 0 0 16,0 0 0-16,0 0 0 0,0 0 0 0,3 8 0 0,3 0 0 15,-6 2 0-15,0 1 0 0,0-3 0 0,0 3 0 16,0-1 0 0,0-2 0-16,0 0 0 0,0 3 0 0,0-3 0 15,0-1 0-15,6 1 0 0,-6 0 0 0,0-2 0 16,0-6 0-16,3 8 0 0,-3-3 0 0,0-5 0 0,0 0 0 0,0 0 0 16,6 5 0-16,-6-5 0 0,0 0 12 0,6 3-1 15,0-6 0-15,-1 3 0 0,4-2 3 0,-3-4 1 16,-3 1 0-16,9-3 0 0,-3 0-7 0,0-3 0 15,-3 1-8-15,3-1 12 0,3 1-4 0,-3-1 0 0,3 3-8 0,0-2 12 16,-6-1-12-16,0 6 0 0,5-3 0 0,-2 3 0 16,0 2 0-16,-6 0 0 15,3 1 0-15,-6 2 0 0,6 0-12 0,-6 0 12 16,0 0-12-16,3 8 12 0,0 2 0 0,-3-2 0 16,6 5 0-16,-3-2 0 0,-6 2 0 0,3 0 0 15,3 1 12-15,0 1-3 0,-3-1-9 0,0 2 0 0,0-1 0 0,6 4-664 31,-3-1-131-31</inkml:trace>
  <inkml:trace contextRef="#ctx0" brushRef="#br0" timeOffset="15646.9123">23850 4397 1371 0,'0'0'30'0,"0"0"6"0,0-5 2 0,0 5 1 0,0-5-31 0,0 0-8 15,0-1 0-15,0 1 0 0,0 0 79 0,-9-1 14 16,9 1 3-16,-9 0 1 0,9-1-35 0,-3 4-7 0,-3-3-2 0,0 2 0 15,0-2-21-15,-3 2-4 0,6 3 0 0,-5 0-1 16,-1 3-19-16,0 2-8 0,-3-2 8 0,3 4-8 16,3 4 0-16,-3 2 0 0,0 1 8 0,0 1-8 15,0 1-16-15,6 0-4 16,-3 0-2-16,3 0 0 0,3 2 22 0,0-2-11 16,0 0 11-16,3 0-8 0,-3-5 8 0,6 2 0 0,-3-3 0 0,9-2-8 15,-6-2 8-15,3-1-8 0,0-5 8 0,-3 0-8 16,3-3 8-16,3 1 11 0,-3-4-3 0,0 4 0 15,2-6 17-15,-2-3 3 0,0 1 1 0,-3-4 0 16,0 1 11-16,3 0 3 0,0-3 0 0,-6 0 0 16,6 3-15-16,-3-3-2 0,-6 0-1 0,3-2 0 15,-3 2-16-15,0 0-9 0,0-3 10 0,0 4-10 16,3-1 0-16,0-3 0 0,0 3 0 0,0 0-10 0,-3 1 1 16,9-1 0-16,-3-3 0 0,0 3 0 0,3-2-13 0,0-1-2 15,2 3-1-15,1 0 0 0,-3-2 8 0,9-1 1 16,-6 1 1-16,6-1 0 0,-6 1 15 0,6-1-9 0,-3 1 9 15,-7-1-8-15,10 1 8 0,-6-1 8 0,3 1-8 16,-3-1 11-16,-3 1-3 0,0 2 0 0,-3 3 0 0,3-1 0 16,-3 1 2-1,0 3 0-15,-6 2 0 0,6 0 0 0,-3 5 8 0,-3 3 2 16,0 0 0-16,0 0 0 0,0 0-20 0,0 0 10 0,-9 3-10 0,3 7 8 16,-3 3-8-16,0 1 0 0,0 2 0 0,-3 2 0 15,3 1 0-15,-9 4 0 0,9 1 9 0,-3 3-9 16,0 2 8-16,1 0-8 0,-1-3 10 0,-3 6-10 15,3 3 0-15,-6-1 0 0,9 3 0 0,-3-3 0 16,0 1 0-16,3-1 0 16,0-5 0-16,0 3 0 0,4 2 0 0,-1-2 0 0,-3 0 0 0,-3 5 0 15,9-3 0-15,-3 1 0 0,0-1 0 0,3 1 0 16,0-6 0-16,3 0-8 0,0-3 8 0,-3 1-13 16,6-6-2-16,-3-3 0 0,3 1 0 0,0-3 0 15,3-6 15-15,-6 4-11 0,9-7 11 0,-3-1-10 16,0-1 10-16,3-2 0 0,0-1 0 0,2-4-8 15,1-1 19-15,3-2 4 0,0-1 1 0,0-4 0 0,0-3-16 0,0-1 0 16,0-1 0-16,-3-4 0 16,-7 3-20-16,-2-2-6 0,6-1-2 0,-3-2 0 0,-3 2 10 0,-3-2 2 15,-9 5 0-15,9 1 0 0,-3-1 27 0,-3 2 5 0,1 1 2 16,-10 3 0-16,6-1-10 0,-6 0-8 0,0 3 9 0,0 3-650 16,-3 0-131-16</inkml:trace>
  <inkml:trace contextRef="#ctx0" brushRef="#br0" timeOffset="16550.6318">18608 5263 1378 0,'0'0'30'0,"0"0"6"0,0 0 2 0,0 0 2 0,0 0-32 0,0 0-8 0,0 0 0 0,0 0 0 15,6 0 39-15,-6 0 6 0,0 0 2 0,3 5 0 32,3 3-33-32,0 2-6 0,0-2-8 0,3 6 11 0,0 1 1 0,3-1 1 15,0 2 0-15,0-3 0 0,0 3-5 0,0 2-8 16,2-5 11-16,-2 6-11 0,0-3 10 0,0 0-10 16,0 0 8-16,-3-1-8 0,0 1 9 0,0-2-9 15,-3-4 10-15,3 3-10 0,0-2 0 0,0-1-18 16,-3-2 2-16,-1 3-470 15,-2-6-94-15</inkml:trace>
  <inkml:trace contextRef="#ctx0" brushRef="#br0" timeOffset="16851.7459">18960 5170 1458 0,'0'0'32'0,"0"0"6"0,0 0 2 0,-3 8 1 0,0-3-33 0,-3 3-8 0,0 0 0 0,0 0 0 16,-3 3 34-16,3-1 5 0,-3 1 1 0,3 2 0 16,-3 0-17-16,0 3-3 0,0-3-1 0,0 3 0 15,0 0-1-15,-3 0 0 0,4 2 0 0,-1 1 0 0,-3 0 2 0,0 2 1 16,3-3 0-16,-3 3 0 0,3-2-9 0,0-1-1 15,0 1-1-15,0-3 0 0,3 0-10 0,0-3 0 16,0-3 0-16,3 1 0 16,0 0-19-16,0-1-5 0,0 1-2 0,3-3 0 15,0 0-46-15,0-3-10 0,0-5-2 0,3 3-611 0</inkml:trace>
  <inkml:trace contextRef="#ctx0" brushRef="#br0" timeOffset="17072.3355">18989 5662 1168 0,'6'13'33'0,"-6"-5"7"0,-3 0-32 0,3 0-8 0,0 3 0 0,0-3 0 15,0 0 56-15,0 2 10 0,0-2 2 0,6 0 0 16,-3-5-12-16,3 2-1 0,0-2-1 0,-6-3 0 15,0 0-43-15,6 2-11 0,6-2 0 0,-3-2-462 32,0-4-94-32</inkml:trace>
  <inkml:trace contextRef="#ctx0" brushRef="#br0" timeOffset="17229.9284">19085 5395 1868 0,'3'0'41'0,"-3"0"9"0,0 0 2 0,0 0 0 16,0 0-42-16,0 0-10 0,0 0 0 0,-6-3 0 16,3 3 40-16,3 0 5 0,0 0 2 0,-3 0 0 15,3 0-47-15,0 0-18 0,3-2 1 0,3-4-577 16,-3 1-115-16</inkml:trace>
  <inkml:trace contextRef="#ctx0" brushRef="#br0" timeOffset="19116.3641">19885 5297 1101 0,'0'0'24'0,"0"0"4"0,0 0 2 0,-3 8 2 0,3 0-32 0,0 0 0 0,-3 2 0 0,3 1 0 16,-3 0 65-16,0 2 7 0,3 3 0 0,-3 2 1 15,3-5-23-15,-3 1-5 0,0-1-1 0,3 0 0 0,-3 0-17 0,1 1-4 16,2-1-1-16,-3 0 0 16,0 0-1-16,0 3 0 0,3-3 0 0,0-2 0 15,-3-1-9-15,0-2-1 0,3 0-1 0,0-8 0 16,0 0-30-16,0 0-5 0,0 0-2 0,0 0-708 0</inkml:trace>
  <inkml:trace contextRef="#ctx0" brushRef="#br0" timeOffset="19283.0144">20046 5080 1486 0,'0'0'32'0,"0"0"8"0,0 0 0 0,0 0 3 0,0 0-35 0,0 0-8 16,0 0 0-16,0 0 0 0,0 0 0 0,0 0 0 0,0 0 0 0,0 0 8 15,6 0-55 1,-6 0-11-16,3 5-2 0,3 1-1 0</inkml:trace>
  <inkml:trace contextRef="#ctx0" brushRef="#br0" timeOffset="19630.506">20207 5257 1130 0,'-9'0'24'0,"9"0"6"0,-6 3 1 0,-3 0 1 0,0-3-32 0,-3 5 0 0,0-5 0 0,0 8 0 31,0-6 48-31,-2 1 2 0,-1 5 1 0,3-3 0 16,3 1-21-16,-3-1-4 0,-3 0-1 0,6 3 0 15,3-3-17-15,3 1-8 0,-6-1 8 0,3 0-8 0,6 3 9 0,-3-2-9 16,3 1 10-16,0 1-10 0,3 0 9 0,3-2-9 0,3 2 8 0,0 0-8 16,-3-1 9-16,6 1-9 0,-3-2 10 0,6 2-10 15,-3-3 18-15,-3 5-2 0,0-2-1 0,-7 0 0 16,4 0 1-16,-3 0 1 0,0 3 0 0,0-3 0 15,0 2 23-15,0-2 4 0,-3 3 0 0,-3 2 1 16,3 0 4-16,-6 1 1 0,0-4 0 0,0 1 0 16,-2-1-14-16,2 1-2 0,0-3-1 0,-3-3 0 15,3 0-16-15,0 1-3 0,-3-1-1 0,3-2 0 16,6-3-118-16,-3 2-24 0,-3-2-5 0,6 0-1 16</inkml:trace>
  <inkml:trace contextRef="#ctx0" brushRef="#br0" timeOffset="20199.2764">20966 5022 1378 0,'0'-8'30'0,"0"8"6"0,0 0 2 0,0-5 2 0,0-1-32 0,0 6-8 0,0 0 0 0,0 0 0 16,-3-2 51-16,3 2 9 16,0 0 1-16,-3 5 1 0,0 0-25 0,0 6-5 15,0-1 0-15,0 4-1 0,3 7-7 0,-3 0 0 0,0 3-1 0,0 5 0 0,0 0 1 0,0 0 0 16,-3 3 0-16,0 0 0 0,3-1-12 0,-3 4-1 16,-3-4-1-16,3 1 0 0,0 3-10 0,0-4 0 15,3-2 0-15,-5 1 8 16,-1-7-8-16,6 1 0 0,3-3 0 0,0-2 8 15,0-3-8-15,0 0-17 0,-3 0 4 0,3-9 1 16,3 4-38 0,-3-6-7-16,0 1-2 0,3-4-465 0,0 1-94 0</inkml:trace>
  <inkml:trace contextRef="#ctx0" brushRef="#br0" timeOffset="20952.9342">20865 5260 1036 0,'0'0'23'0,"3"5"5"0,0 3 0 0,0 0 1 0,-3 3-29 0,8-3 0 16,1 0 0-16,-3 2 0 0,3-2 27 0,3 0-1 15,3-3 0-15,-3-2 0 0,3 0-2 0,0-3-1 0,0-3 0 0,-1 0 0 16,1-2 11-16,0 2 2 0,0-5 1 0,3-2 0 0,-3-1 3 0,0-5 0 16,0 3 0-16,-3-3 0 0,-1 0-6 0,-2 1-1 15,3-1 0-15,-3-3 0 0,-3 3-18 0,0 0-4 16,3 1-1-16,-6-1 0 0,0 0-10 0,0 3 10 15,-3-3-10-15,3 5 10 0,-6 0-10 0,3 4 8 32,0 1-8-32,0 6 8 0,0 0-8 0,0 0 0 0,-6 8 0 0,3 3 0 15,-3 2 0-15,0 3-9 0,3 5 9 0,-3 3-13 16,0 2 13-16,3 3-9 0,-3-5 9 0,3 5-8 16,0-2 8-16,0 2 0 0,0 0 0 0,0 0 0 15,3-5 0-15,-3-6 16 0,3 4-4 0,0-4-1 0,-3 3 16 0,3 0 3 16,-2 1 1-16,2-4 0 0,0-2-31 0,-3 5 0 15,0-2 0-15,3-3 0 0,-3-3 9 0,3-3-9 0,0-2 8 16,0-2-8-16,0-6 23 0,0 0-1 0,0 0 0 0,0 0 0 16,6-6 5-16,-1 1 1 0,1-6 0 0,-3 1 0 15,6-6-19-15,-3 3-9 0,0-6 10 0,0 3-10 16,0-2 11-16,3-1-11 0,-3 1 12 0,3 2-12 16,-3 0 0-16,0 3 0 0,0 0 0 0,-3 5 0 31,0 0 8-31,0 2-8 0,3 1 0 0,-6 5 0 15,0 0-19-15,0 0-7 0,0 0-2 0,3 5 0 0,0 3 12 0,0 0 1 16,0 3 1-16,0 2 0 0,0 0 5 0,-3 1 1 16,3-1 0-16,0-3 0 0,2 1 8 0,-2 0-8 15,3-1 8-15,3 6-8 0,9-5 8 0,-9-3 0 16,-6-1 0-16,0 1 0 0,3-2 0 0,0-4 0 16,-6-2 0-16,9 3 0 0,3-3 0 0,-12 0 0 0,9 0 0 0,0-3 0 15,6-2 0-15,-6 0 8 0,-1-1-8 0,1-1 0 16,3-1 0-16,-3-3-15 0,0 0 3 0,0 1 0 15,-6-3-19-15,3 2-3 16,-3-2-1-16,-3 2 0 0,0 1 4 0,-3 2 1 0,-3 0 0 16,3 0 0-16,-3 3 30 0,-3 2 8 0,-3 3 1 0,6 0 0 15,6 0 11-15,-15 3 3 0,4 4 0 0,-1 1 0 0,3 3 14 0,0 0 3 16,-3 2 1-16,3 3 0 0,3 2 11 0,0 1 1 0,3-3 1 16,0 2 0-16,6-2-38 0,0 3-7 0,0-4-1 0,0 1-8 31,6-2 16-31,3-1-4 0,3-3-1 0,0 1 0 15,5-3-11-15,-2 0 8 0,3 0-8 0,6-3 8 32,0-5-100-32,-1 0-20 0,4-3-4 0</inkml:trace>
  <inkml:trace contextRef="#ctx0" brushRef="#br0" timeOffset="21484.5959">22252 5218 1321 0,'0'0'28'0,"-3"2"7"0,-3 1 1 0,6-3 2 0,0 0-30 0,0 0-8 15,-3 3 0-15,3-3 0 16,0 0 64-16,-3 7 11 0,0 1 2 0,0 0 1 16,3 3-10-16,-3 0-1 0,0 4-1 0,3 1 0 15,-3 3-14-15,3-1-4 0,-3 1 0 0,-3-1 0 16,3 4-19-16,3-4-4 0,-3 1-1 0,0-4 0 15,-3 4-12-15,6-1-4 0,0-2 0 0,0 0 0 16,-3-3-8-16,0 1 10 0,3-1-10 0,0-3 10 16,0 1-18-16,-3-3-4 0,3-3-1 0,3 1 0 15,3-1-57-15,-6-5-11 0,0 0-3 0,0 5-487 0,0-5-97 16</inkml:trace>
  <inkml:trace contextRef="#ctx0" brushRef="#br0" timeOffset="21715.8141">22058 5416 1598 0,'0'0'35'0,"0"0"7"0,0 0 2 0,0 0 1 0,0 0-36 0,9-3-9 0,-3 1 0 0,3-1 0 15,0 0 62-15,0 3 10 0,0 0 3 0,3 0 0 16,0 0-46-16,0 0-9 0,5 0-1 0,1 0-1 15,0-2-10-15,-3 2-8 0,0 2 12 0,3-2-12 16,0-2 23-16,-4-1-3 0,4 3 0 0,-3 0 0 16,-3-2-70-16,6 2-14 0,-3-3-4 0,-6 0 0 15</inkml:trace>
  <inkml:trace contextRef="#ctx0" brushRef="#br0" timeOffset="21931.2516">22564 4995 1381 0,'0'0'39'0,"0"0"9"0,0 0-39 0,6 11-9 16,-3 0 0-16,0 2 0 0,-3 0 54 0,0 3 9 16,0-3 1-16,0 3 1 0,0 2-19 0,-3 1-4 15,0 0-1-15,0-6 0 0,0 5-21 0,-3-2-4 16,3 0 0-16,-3 0-1 0,3 0-24 0,0 0-5 15,-3-3-1-15</inkml:trace>
  <inkml:trace contextRef="#ctx0" brushRef="#br0" timeOffset="22516.2119">22612 5458 1101 0,'0'0'24'0,"0"8"4"0,-3 3 2 0,3-1 2 0,-3 6-32 0,3-2 0 0,0 1 0 0,0 1 0 16,0 0 37-16,3 0 1 0,0 0 0 0,0-3 0 0,0 0-9 0,3 1-1 15,-3-1-1-15,6-3 0 16,-9-2-7-16,3 0 0 0,6 0-1 0,-9-8 0 15,0 0 25-15,3 8 4 0,2-5 2 0,1-1 0 0,-6-2-8 0,6 0-2 16,3-2 0-16,-9 2 0 0,6-8-2 0,0 0-1 16,3-3 0-16,-6 1 0 0,6-6-5 0,-6 3-2 15,3-6 0-15,-3 1 0 0,0-1-4 0,0-2-1 16,-3 0 0-16,9 2 0 0,-6 1-13 0,0 2-2 16,-3 3-1-16,0 2 0 0,3-2-9 0,0 5 0 0,-3 0 0 0,0 3 8 15,0 5-8-15,0 0 0 0,0 0 0 0,0 0 0 16,0 0 0-16,12 5 0 0,-6 0 0 0,3-2-11 15,-1 2 11-15,4-2 0 0,-9-1 0 0,15 1-8 16,-6-3 8-16,0 0 0 0,3 0 0 0,0 0 0 16,-6-5 0-16,9 2 0 15,-7 1 0-15,-2-4 0 0,3 1 8 0,-3 0-8 16,0-3 8-16,-6 2-8 0,3 1 11 0,0 0-3 0,-3-3 0 0,-3 3 0 16,0-3-8-16,-3 0 8 0,0 2-8 0,0-1 8 15,-3 1-8-15,0 4 0 0,-3-1 0 0,3 3 8 16,-3-3-8-16,0 3 0 0,-2 6 0 0,2-4 0 15,-3 9-10-15,6-1 10 0,-3 4 0 0,-6 4-9 0,9 1 9 0,-3-1 0 16,0 3 0-16,3 1 0 16,0 1 20-16,3-1 2 0,3-1 1 0,6-3 0 0,-3 3-13 15,3-2-2-15,3-3-8 0,0-3 12 0,3 0-2 0,0-2-1 16,0-1 0-16,6-4 0 0,-4 2-9 0,1-6 0 16,0 1-12-16,3-3-659 15,3 0-131-15</inkml:trace>
  <inkml:trace contextRef="#ctx0" brushRef="#br0" timeOffset="23554.6149">23725 5554 1591 0,'0'0'35'0,"0"0"7"0,0 0 2 0,0 0 0 0,3-6-35 0,-3 1-9 0,0-3 0 0,0 3 0 16,0-3 73-16,-3 0 13 0,0-3 2 0,3 3 1 15,-3-2-28-15,-6 2-5 0,9-3-2 0,-3 3 0 16,-3 0-17-16,0 0-3 0,0 3-1 0,-3 0 0 16,6 0-9-16,-5-1-3 0,-1 4 0 0,-3 2 0 0,3-3-21 0,-3 6 0 15,-6 2 0-15,6 3 0 0,-6 0 0 0,9 5 0 16,-9 3 0-16,4 2-8 0,-1-2-3 0,0 6 0 16,6-1 0-16,-3 0 0 0,3 3 1 0,6-3 0 0,0-3 0 15,3 4 0-15,-3-4 10 0,6-2-10 0,3 0 10 16,0-3-10-16,-3-2 10 0,12-1-8 0,-9-5 8 0,12 1-8 15,-6-1 8-15,-1-5 0 0,-2 0 0 0,12-3 0 16,-6 1 0-16,0-4 0 16,-3-1 0-16,-3-1 11 0,9-3 5 0,-6 0 0 15,2-2 1-15,1-3 0 0,-3-2-6 0,-3-3-2 0,6-1 0 0,0 1 0 0,-6-3 5 0,3-2 1 16,0 2 0-16,-3-2 0 0,0-3 3 0,-1 2 1 16,-5 3 0-16,6-2 0 0,-9-1-11 0,9 6-8 31,-9 0 12-31,3 3-12 0,-3-1 8 0,0 6-8 0,3 2 0 0,-3 1 0 15,0 2 0-15,0 2 0 0,0 1 0 0,0 5 0 16,0 0-16-16,0 0-1 0,0 0 0 0,0 0 0 16,-6 8-3-16,-3 3-1 0,9 2 0 0,-9 3 0 0,9 0 6 0,-3 2 2 15,-5 3 0-15,8 1 0 0,-3-1 1 0,-3 3 0 16,6-1 0-16,-3 1 0 16,3 0-3-16,0 0 0 0,0 0 0 0,3-3 0 0,-3-3-3 0,0-5-1 15,9 3 0-15,-9-5 0 0,8 0-1 0,-5-4-1 16,6-1 0-16,-3-4 0 0,0 4 11 0,3-6 10 15,-3-3-13-15,-3 0 5 0,9 1 8 0,-3-6 0 0,3 0 0 16,-3 0 0-16,0-3 0 0,3 1 0 0,-3-6 0 0,0 3-8 16,-1 2 8-16,-5-2 0 0,6 2 0 0,-6 1-8 31,0 2 8-31,0 0 0 0,-3 5 0 0,0 3 0 0,0 0 0 16,0 0 0-16,0 0 0 0,0 0 0 0,-3 8 0 15,0 0-8-15,0 5 8 0,0 1-8 0,-3-1 8 0,6 3 0 16,0-1 0-16,0-1 0 0,-3 2 0 0,3-1 8 15,0-1-8-15,0-1 0 0,0 0 0 0,0-2 0 16,3-3 0-16,-3 2 0 0,6-4-10 0,-6-6-6 16,9 2-2-16,-3-4 0 15,3-1-28-15,0-2-6 0,0-3 0 0,0 0-1 16,0-3-41-16,-3-2-8 0,9 0-2 0,-6-1 0 16,-3 1-13-16,0-3-3 0,0 0-1 0,-1-2 0 0,-2-1 85 0,-3 4 16 0,9-4 4 0,-9 3 1 15,6 3 32-15,-3-3 7 0,0 5 0 0,3 1 1 16,-3-1 5-16,-3 3 1 0,0 3 0 0,6 0-326 15,-3 0-65-15</inkml:trace>
  <inkml:trace contextRef="#ctx0" brushRef="#br0" timeOffset="23785.9762">24157 5620 1250 0,'0'0'35'0,"0"0"9"0,0 0-36 0,0 0-8 0,0 0 0 0,-3 8 0 31,3-8 140-31,0 0 25 0,0 0 6 0,0 0 1 0,0 0-29 15,0 0-6-15,3-6-1 0,-3 1 0 0,0-3-48 0,0 0-11 16,6-5-1-16,-3 0-1 0,6 0-9 0,-7-1-2 16,4-2 0-16,-3 1 0 0,6-4-14 0,0 3-3 15,0 0-1-15,-6 3 0 0,9 0-28 16,-3 0-6-16,0-1 0 0,0 6-1 16,0 1-11-16,-6 1 0 0,9 1 0 0,-3 2 0 0,0 3-15 0,-1 0-1 0,4 3-1 0,-3 0 0 31,3-1-119-31,3 6-24 0,0-5-5 0,-3 5-983 0</inkml:trace>
  <inkml:trace contextRef="#ctx0" brushRef="#br0" timeOffset="53131.6176">16733 12007 1684 0,'-6'-3'37'0,"-3"1"8"0,0-4 2 0,0-2 0 0,0 3-38 0,-2-3-9 0,-4 3 0 0,0-3 0 16,3 0 24-16,-3 0 2 0,-3 3 1 0,0-3 0 0,0 0-11 0,-2 0-1 15,2 0-1-15,-3 0 0 0,-3 0-6 0,-3 3-8 32,3-3 11-32,-2 3-11 0,-1-1 0 0,-3 1 0 0,-3 2-12 0,1 1 3 15,-4 2-7-15,3 2-2 0,0 1 0 0,-2 0 0 16,-1 5 6-16,0-1 0 0,1 4 1 0,-1 0 0 16,3 4 11-16,0 4 0 0,1 0 8 0,-1 4-8 15,3 4 23-15,0 2 0 0,1 3 0 0,-1 5 0 16,3 2-23-16,3 4 0 0,0-1 0 0,1 0 0 15,-1 3 0-15,3 0 0 0,0 0 0 0,0 0 0 0,3 3 0 0,1 2 0 16,2 0 0-16,3 1-8 0,-3-1 8 0,6 0 0 16,6-5 0-16,0 3 0 0,3 0 0 0,3 2 0 15,0-3 0-15,6 4 0 0,6-4 0 0,0 1-8 16,2-3 0-16,7-3 0 0,-3-2-6 0,9 0-1 16,0-3 0-16,5 2 0 0,4-4 26 0,3-4 5 0,-1-1 0 0,4-4 1 15,3-2-9-15,-1-6-8 0,1-2 12 0,6 0-12 31,-4-5 18-31,4-1-3 0,2-4-1 0,1-6 0 16,-4-3 5-16,4-5 1 0,-3 0 0 0,-4-8 0 16,-5-2 10-16,2-1 2 0,4-7 1 0,3-1 0 15,-1-5-22-15,-8-2-11 0,-1 0 10 0,1-3-10 0,0-6 12 0,-1 1-3 16,-8-8-1-16,0-3 0 0,6-3 0 16,-7 1 0-16,-2-4 0 0,-6-1 0 0,-6-4-8 0,2-2 0 0,-2 2 9 0,-3 1-9 15,-9 2 9-15,0 0-9 0,0 3 12 0,-6 0-12 16,-6 0 28-16,0 2 0 0,-3 1-1 0,0 2 0 15,0 5 29-15,-6 3 7 0,-15 3 1 0,4 5 0 16,2 0-28-16,-9 5-4 0,-6 3-2 0,1 2 0 16,-4 6 3-16,-3 5 1 15,-5 3 0-15,-4 5 0 0,-15 5-43 0,4 6-9 0,2 5-2 0,-5 8 0 32,-1 2-26-32,-5 4-6 0,0 4 0 0,-1 6-700 0,4 2-140 0</inkml:trace>
  <inkml:trace contextRef="#ctx0" brushRef="#br0" timeOffset="54849.6424">17790 12554 1364 0,'0'0'30'0,"0"0"6"0,0 0 2 0,0 0 0 0,-3-5-30 0,3 5-8 0,0 0 0 0,0 0 0 0,0 0 16 0,0 0 1 16,0 0 1-16,0 0 0 0,0 0-8 0,0 0-2 16,0 0 0-16,0 8 0 0,0 3 0 0,0 2-8 15,6 0 12-15,-3 3-4 0,3 3 0 0,-3 4-8 16,0-1 12-16,0 1-4 0,3 1-8 0,0 5 0 16,-1-2 0-16,-2-3 0 0,-3-1 12 0,6-4 1 15,3-3 0 1,-3 0 0-16,-3-3 5 0,3 0 1 0,3-2 0 0,0-1 0 15,0-4-9-15,-9-6-2 0,0 0 0 0,12 0 0 16,0 0 1-16,0-3 0 0,-3-2 0 0,-3-1 0 16,3 1 7-16,-1-3 0 0,1-5 1 0,-3 2 0 15,-3-2-9-15,3 0-8 0,-3-3 12 0,0 0-12 16,0 0 12-16,-3 0-12 0,0-2 12 0,-3 2-12 0,0-3 10 0,0 1-10 16,-3-3 8-16,0 0-8 0,0 2 0 0,0 1 8 0,1 2-8 0,-1 2 0 15,0 1 8-15,0 3-8 0,0 2 8 0,3 0-8 16,3 2 8-16,-3 4-8 15,0-1 8-15,3 0-8 0,-3 6 0 0,3 0 0 0,-3 5 0 0,3 0 0 16,0-3-14-16,3 8 5 0,-3 0 1 0,3 1 0 16,0-4 8-16,0 3-8 0,0-2 8 0,3 0-8 15,0-1 8-15,0 1 0 0,3-3 0 0,-4-3-8 0,4 0 8 0,3-5 0 16,-3 3 0-16,6-3-8 0,-3-3 8 0,0 3-8 16,3-5 8-16,0 0-8 0,0-1 8 0,-1-2-13 15,-2 1 5-15,0-4 8 0,0 0-16 0,0 1 5 16,0 2 1-16,-3-5 0 0,0 2-1 0,-3 0 0 15,0 1 0-15,0 2 0 0,-3-3-5 0,-3 6 0 32,0-3-1-32,-3 3 0 0,0 0-5 0,0-1-1 0,-3 1 0 0,-3 5 0 15,3 0 3-15,0 0 0 0,0 5 0 0,0 1 0 16,-3-1 7-16,0 3 1 0,3 5 1 0,0 3 0 0,0 2 11 16,0 1 0-16,3 2 0 0,-3 0 0 15,6 6 13-15,0-3-1 0,0 2-1 0,0-2 0 16,3-3 1-16,0 3 1 0,0 0 0 0,6-6 0 15,-3 1-3-15,3-3-1 0,0-3 0 0,3 0 0 0,0-2-9 0,-3-4 8 0,6 1-8 0,-3-2 8 16,3-6-8-16,-1 0 0 0,-2-3 0 0,3 0-460 16,0-2-84-16</inkml:trace>
  <inkml:trace contextRef="#ctx0" brushRef="#br0" timeOffset="55165.1653">18596 12613 1213 0,'0'0'26'0,"-3"2"6"0,-2-4 0 0,-1 2 4 0,-3-3-36 0,3 3 0 16,0 0 0-16,0-3 0 0,0 3 32 0,-3 0 0 0,-3 3 0 0,0 0 0 15,6-1 0-15,-6 4 0 0,3-1 0 0,0 0 0 16,0 6 0-16,0-3-1 0,-2 2 0 0,2 4 0 15,0-1-17-15,0 3-3 0,0-3-1 0,3 3 0 16,0 0-10-16,0 0 0 0,3-1 9 0,0 1-9 16,0-3 0-16,3-2 0 0,3 2 0 0,0-2 0 15,3 2 0-15,0-5 0 0,0 3 0 0,3-3 0 0,3-3 0 0,0 0 0 0,0 0 0 0,-1-2 0 16,4-3-8-16,0 0 8 0,3-3-8 0,3 1 8 31,0-1-26-31,0 1 0 0,-7-4 0 0,1 1 0 16,3-3-39-16,0-3-8 0,-3 1-2 0</inkml:trace>
  <inkml:trace contextRef="#ctx0" brushRef="#br0" timeOffset="55417.9607">18838 12152 1172 0,'0'0'33'0,"3"6"7"0,-3 2-32 0,2-1-8 16,-2 4 0-16,0 2 0 0,0 1 15 0,0-1 1 15,-2 8 0-15,-1-3 0 0,0 1-16 0,-3 2 0 16,3 3 0-16,-3-3 0 0,3 6 18 0,-3-4 1 16,0 1 0-16,-3 3 0 0,3-1 32 0,0 1 6 15,0-4 2-15,0 4 0 0,0-3-18 0,0 2-3 0,0 1-1 0,6-6 0 16,-6 3-26-16,3-1-11 0,0-4 8 0,3 2-8 16,0-5 0-16,-3 0 0 0,3-3 0 0,3 3 0 31,0-6-46-31,0-2-2 0,-3 3 0 0,3-3-397 0,-3 0-80 0</inkml:trace>
  <inkml:trace contextRef="#ctx0" brushRef="#br0" timeOffset="55902.0329">18695 12674 1256 0,'-9'5'28'0,"9"-5"5"0,0 0 2 0,0 0 0 0,0 0-35 0,-3-3 0 16,-3 3 0-16,6 0 0 0,0 0 20 0,0 0-4 15,-3 0 0-15,3 0 0 0,0 0-16 0,0 0 0 16,0 0 0-16,0 0 0 0,0 0 0 0,0 0 0 16,6 0 8-16,-6 0-8 0,0 0 15 0,12 3-1 15,0-3 0-15,0 0 0 0,-1 0-6 0,1 0 0 0,3 0-8 0,-3 0 12 16,3-3-4-16,0 3-8 0,-3 0 11 0,0 0-11 16,0-2 0-16,-1 2 0 0,1-6 0 0,0 4 0 15,-3 2 0-15,0 0 0 0,0-3 0 0,0 6 0 16,-9-3 0-16,6 2-14 0,0 4 1 0,-3 1 0 15,0 1 3-15,-3 3 1 0,0 0 0 0,0-3 0 0,0 5 9 0,0-3 0 32,-3 4 0-32,0-1-8 0,3 0 8 0,-3 0 0 0,0 0 8 0,0 1-8 15,3-4 8-15,-3 1-8 0,6-1 10 16,0-2-10-16,0 0 15 0,3-2-3 16,-6-6-1-16,3 8 0 0,6-6-3 0,-3 1-8 0,-6-3 12 0,9-3-4 15,3 1 12-15,-3-4 1 0,2 1 1 0,-5 0 0 16,0-1 8-16,0-2 2 0,0-2 0 0,3-1 0 15,0 3-14-15,0-5-2 0,-6 3-1 0,-3-1 0 0,-3-2-4 0,3 0-1 16,-6 2 0-16,3 0 0 0,0-2-10 0,-3 3 12 16,0-1-12-16,0 0 12 15,3 1-12-15,-3-1-11 0,3 1 3 0,-3 2 0 16,3-3-24-16,0 1-5 0,3 2-1 0,0 0 0 16,0 2-42-16,0 6-9 0,0 0-2 0,0 0 0 31,6 6-43-31,6-1-9 0,0 0-1 0</inkml:trace>
  <inkml:trace contextRef="#ctx0" brushRef="#br0" timeOffset="56110.7672">19222 12830 1155 0,'0'0'25'16,"0"0"6"-16,0 0 1 0,0 0 0 0,0 0-32 0,0 0 0 0,0 0 0 0,0 0 0 0,-3-6 94 0,0 1 12 16,0-3 2-16,0 0 1 0,0 0-22 0,0-2-5 0,0-4-1 0,3 1 0 15,-3 0-10-15,0-3-3 0,0 0 0 0,6 0 0 16,0-2-17-16,0-1-4 0,0 1-1 15,3-1 0-15,0 3-11 0,2 3-3 16,1 0 0-16,0-3 0 0,0 5-24 0,0 1-8 16,3 2 0-16,0 0 0 0,0 3 0 0,6-1 0 15,-3 4 0-15,0-1 0 16,-1 1-23-16,4 2-8 0,6 0-1 0,3 0-988 0</inkml:trace>
  <inkml:trace contextRef="#ctx0" brushRef="#br0" timeOffset="65465.7746">19918 12716 1609 0,'0'0'35'0,"-6"3"7"0,3-1 2 0,3-2 2 0,-6 5-37 0,6-5-9 0,-3 3 0 0,3-3 0 16,-3 5 28-16,3 3 4 0,0-2 1 0,3-1 0 15,3 0-11-15,0 1-2 0,3-4-1 0,0 1 0 16,0-1 7-16,3-2 2 0,0 0 0 0,0-2 0 15,2 2-7-15,1-3-1 0,3 1 0 0,0-4 0 16,-3 4-12-16,3-1-8 0,0 0 8 0,3 1-8 31,-7-1-37-31,4 3-12 0,3-3-3 0,0 1-777 0</inkml:trace>
  <inkml:trace contextRef="#ctx0" brushRef="#br0" timeOffset="66396.9706">20460 12578 1350 0,'0'0'29'0,"-9"-2"7"0,6-1 0 0,3 3 3 0,-6-3-31 0,0 1-8 16,6 2 0-16,-6-3 0 0,6 3 65 0,0 0 12 0,0 0 3 0,0 0 0 15,0 0-31-15,0 0-5 0,0 0-2 0,0 0 0 16,-3 5-21-16,3 3-4 16,0 3-1-16,0-1 0 0,0 4 2 0,0-1 0 0,0 3 0 0,3 2 0 15,-3 1-8-15,0 2-2 16,0 0 0-16,3 0 0 0,0 1 2 0,0-1 0 0,0 0 0 0,0 0 0 0,3-5-2 0,0 2-8 31,-3-4 12-31,3-1-4 0,0 0-8 0,0-5 12 16,0 0-12-16,3 0 12 0,-4-3 1 0,1 0 1 0,3-5 0 0,-3 0 0 0,3-2 6 0,0-3 2 0,0 2 0 15,0-2 0-15,-3-6-9 0,3 0-1 0,0 1-1 0,0-3 0 16,-3-1-11-16,0-1 8 0,0-1-8 0,0-3 8 31,0 1 4-31,-3-1 1 0,-1 1 0 0,4-1 0 0,-6 1-13 16,3-1 0-16,-3-2 0 0,3 5 0 16,-3 0 0-16,0 0 0 0,0 6 0 0,0-1 0 0,0 3 0 0,0 0 0 15,0 8 0-15,3-5 0 0,0 2 0 0,-3 3 0 16,0 0 0-16,0 0 0 0,0 0 0 0,3 6 0 15,3 4 0-15,0 1 0 0,0-1 0 0,0 1 0 16,0 5 0-16,-3 0 0 0,3-1 0 0,0 4 0 0,0-3 0 0,0 0 0 16,0 2-8-16,0-2 8 0,3 0-12 0,-3 0 12 15,0-3 0-15,0 0 0 0,0-2 0 0,2 0 0 16,1-1-10-16,0-2 10 0,-6 0-8 0,6-3 8 16,-3 1-40-1,3-1-2-15,-9-5-1 0,6 3-586 0,3-3-118 0</inkml:trace>
  <inkml:trace contextRef="#ctx0" brushRef="#br0" timeOffset="67035.0475">20954 12499 1378 0,'0'0'30'0,"0"0"6"0,-9 0 2 0,3 0 2 0,-3 0-32 0,3 3-8 0,-6-1 0 0,-3-2 0 0,6 3 33 0,-3 0 6 15,1 2 1-15,2 0 0 16,0 0-8-16,0 1-2 0,3 2 0 0,-3 2 0 16,0-2-7-16,0 0-2 0,6 3 0 0,0-3 0 0,0 2 3 0,0-2 1 0,6 3 0 0,3-1 0 31,3 1-25-31,-3 2 0 0,3-2 0 0,0 2 0 0,6-3 0 0,0 1-14 0,-1 0 5 0,4-1 1 31,3 3 8-31,0-5 8 0,-3 3-8 0,0 0 11 16,0-3-1-16,-4-1 0 0,-2 1 0 0,0 0 0 15,0-2-10-15,-3-1 0 0,-3 0 0 0,0 3-11 16,-3-3 19-16,-3-5 3 0,0 0 1 0,0 6 0 16,-3 2 20-16,0-3 5 0,-3-2 1 0,-3 2 0 15,0-2-10-15,0-1-1 0,-3 1-1 0,0-3 0 0,1 2-2 0,-4-2-1 16,3-2 0-16,3 2 0 0,-3 0-7 0,3 0-2 16,3 0 0-16,0 0 0 0,0 0-14 0,6 0 9 0,0 0-9 15,0 0 8-15,0 0-8 0,0 0-9 0,0 0 9 0,9 5-13 16,0 0 5-16,3-2 8 0,0 2-13 0,0-5 5 15,0 0-6-15,0 0-1 0,2-2 0 0,-2-4 0 16,3 1 3-16,0 2 1 0,0-2 0 0,3-3 0 16,-6-2 3-16,0-1 0 0,3-2 0 0,-1 0 0 0,-2-3 8 15,-3 3 0-15,3-3 0 0,-3 0-8 0,0 3 8 0,0-1 0 16,-6-2 0-16,-3 3 0 0,3 0 0 0,-3 2 0 16,-3 1-12-16,0-1 4 0,-3 1-2 0,0 2 0 15,0 0 0-15,0 2 0 0,0 1 10 0,0 5 0 16,0 0 0-1,-3 3 0-15,3 2 15 0,0 6-2 0,0-3 0 0,4 2 0 16,-4 3-13-16,3 3 9 0,0 3-9 0,3 2 8 16,3 0 18-16,0 0 3 0,0 1 1 0,0-1 0 15,5 0-11-15,1-3-3 0,0 1 0 0,3-1 0 16,0-4-16-16,3-1 10 0,3-3-10 0,0 1 8 16,0 0-8-16,-1-3 10 0,-2-3-10 0,6 0 10 15,0-2-33-15,0-1-6 0,0-2-2 0,2-2-941 16</inkml:trace>
  <inkml:trace contextRef="#ctx0" brushRef="#br0" timeOffset="67819.818">21820 12552 1450 0,'0'0'32'0,"0"0"6"0,-3 5 2 0,-3-2 1 0,0 2-33 0,3 3-8 0,-3 0 0 0,3 5 0 15,-3 3 26-15,3 3 3 0,3 2 1 0,0 3 0 31,0-1-30-31,0 1 0 0,0 0-8 0,6-3 8 0,0 3 0 0,-6-3 0 16,6-2 0-16,-3-3 0 0,3-1 11 0,-3 1-1 16,3-2 0-16,-3-1 0 0,3-3-2 0,-3-2-8 15,0-2 12-15,-3-4-4 0,3 3 40 0,-3-5 8 16,0 0 2-16,0 0 0 0,0 0-2 0,3-7-1 16,0-1 0-16,0-3 0 0,-3 0-31 0,0-2-5 15,0 0-2-15,0 0 0 0,0-3-17 0,0 3 0 0,0-6 8 0,-3 3-8 16,3-2 0-16,0-1 0 0,-3 1 0 0,0-3 0 15,0 2 0-15,3 3 0 0,-3-2 0 0,0 2 0 16,3 0 0-16,0 3 0 0,0-1 0 0,0 1 0 16,0 3 0-16,3-1-9 0,-3 3 9 0,6 0 0 15,-3 3-8-15,0-3 8 0,0 3-8 0,-3-1 8 16,9 4-8-16,-9 2 8 16,0 0-8-16,6-6 8 0,-6 6 0 0,6-2 0 15,3 2 0-15,-9 0 0 0,0 0-9 0,14-3-3 16,-5 3-1-16,0 3 0 0,0-3 4 0,0 0 1 0,0 2 0 0,3 4 0 15,-3-4-4-15,0 1 0 0,-3 2 0 0,3 1 0 16,3-4 4-16,-3 3 0 0,0 1 0 0,-1-4 0 16,-2 4 8-16,6 2-8 0,-3-3 8 0,-3 0-8 15,3 1 8-15,-3-1-12 0,3 3 12 0,-3 0-12 16,0 0-3-16,0 2-1 0,0 1 0 0,0-1 0 0,-3 4 16 16,-3-1-9-16,3 0 9 0,-3 0-8 0,0 1 8 0,0-1-8 15,0 3 8-15,-3-3-8 0,0 0 8 0,0 0 8 16,3-2-8-16,0-1 11 0,-3-2-11 0,3 0 0 15,0-8-12-15,0 8 12 16,0-2-130-16,0-6-18 0,0 0-4 0</inkml:trace>
  <inkml:trace contextRef="#ctx0" brushRef="#br0" timeOffset="68383.1085">22335 12581 1490 0,'0'0'32'0,"0"0"8"0,0 0 0 0,-6-5 3 0,0-1-35 0,6 6-8 0,-3-8 0 0,-3 3 0 0,-3-3 54 0,3 3 9 16,0 0 1-16,3-1 1 16,-3 4-21-16,-6 2-5 0,10 0-1 0,2 0 0 15,0 0-14-15,-15 5-4 0,3 6 0 0,0 2 0 16,0 0-20-16,0 3 0 0,3 2 0 0,0 1 0 16,0-1 0-16,0 1 0 0,6 2 8 0,0-2-8 15,6-3 0-15,-3 2 8 0,3-2-8 0,0-3 0 16,-3-2 0-16,6 2 8 0,0-2-8 0,6-4 0 15,-3-1 52-15,-3-1 7 0,-6-5 1 0,12 5 0 16,3-5-93-16,-9 0-19 0,3-2-3 0,0-1-1 0,-1-2 64 0,1-1 12 16,0-1 2-16,-6-1 1 15,6 0-23-15,-3 0 0 0,0-3 0 0,0 3 8 0,-3 0-8 0,3 3 0 16,0-3 0-16,0 3 0 0,-3-1-17 0,-3 6-2 16,0 0 0-16,9-2 0 15,-6 2-9-15,-3 0-1 0,0 0-1 0,6 8 0 0,3 2 16 0,-6 4 3 0,-3-1 1 16,0 3 0-16,6 5 2 0,-3 0 0 0,-3 0 0 0,0 6 0 15,0-1 8-15,3 3 0 0,-3 0 8 0,-3 0-8 16,3 3 0-16,0 0 0 0,-3-3 0 0,3 0 0 0,-6-5 14 16,6 0-2-16,-3 0 0 0,3-3 0 0,3-3 0 15,-6-2 0-15,-3-3 0 0,6-2 0 0,0 0-20 0,0-4-5 16,0-7-1-16,0 3-544 16,0-3-109-16</inkml:trace>
  <inkml:trace contextRef="#ctx0" brushRef="#br0" timeOffset="68867.4834">22424 12094 966 0,'0'19'27'0,"0"-6"7"0,0 5-34 0,0 4 0 15,0-1 0-15,0 5 0 0,6 3 40 0,-6 3 0 16,0 0 1-16,0 2 0 0,0-2 23 0,0 2 5 0,0 1 1 0,0-4 0 16,3 1-26-16,-3 0-4 0,-3 0-2 0,3-3 0 15,3-3 24-15,-3-2 5 0,0-3 1 0,0-2 0 32,0-1-25-32,0-4-5 0,3-1-1 0,-3-5 0 15,0-3-4-15,0-5-1 0,0 0 0 0,6 5 0 0,-6-5 8 16,0 0 2-16,0 0 0 0,6-10 0 0,0-1-12 0,3 1-2 15,0-6-1-15,0 0 0 0,-3 0-27 0,3 0 8 16,0-2-8-16,-3 2 0 0,0 2-8 0,3 1-8 16,-1 0 0-16,-5 8-1 15,3-3-16-15,0 2-3 0,0 4-1 0,-6 2 0 0,0 0 11 0,6 2 2 0,0 4 1 0,0 2 0 16,-3 2 7-16,-3 1 2 0,9 2 0 0,-6-2 0 16,0 2 14-16,0 0 0 0,0 0 0 0,3 1 0 15,-3 1 0-15,3-4 0 0,0 0 0 0,3-1 0 0,3-2 0 0,-3-3 0 16,-1 1 0-16,-8-6-9 0,0 0 9 0,12 0 0 15,-3 0 0-15,6-6-8 0,-3 1-5 0,0 0-1 16,-3-3 0-16,0-3 0 16,3-2-27-16,0 0-6 0,-6-6-1 0,3 1 0 15,-3-3-18-15,5-3-4 0,-5 0-1 0,-3 0-376 16,3-2-75-16</inkml:trace>
  <inkml:trace contextRef="#ctx0" brushRef="#br0" timeOffset="69036.5359">22823 12197 1048 0,'0'-18'29'0,"3"10"8"0,0 3-29 0,-3-1-8 0,0 6 0 0,0 0 0 31,0 0 74-31,0 0 14 0,0 0 2 0,6 11 1 0,-3 2-15 16,-3 3-2-16,0 0-1 0,-3 5 0 0,-3 3 4 0,6 0 1 16,0 2 0-16,0 1 0 0,0 2-28 0,-3 0-6 15,0 0 0-15,3 5-1 0,-3-5-18 0,0 3-3 16,3 0-1-16,0-3 0 0,0 0-21 0,-3 3 8 16,0-8-8-16,3 2 0 0,0-5-11 0,0-2-6 15,0 2-2-15,0-5 0 16,-3-3-58-16,3-2-12 0,0-1-3 0,-3-5-728 0</inkml:trace>
  <inkml:trace contextRef="#ctx0" brushRef="#br0" timeOffset="69198.7957">22636 12499 1796 0,'0'0'40'0,"0"0"8"0,0 0 1 0,0 0 1 0,0 0-40 0,0 0-10 15,6 0 0-15,3 3 0 0,-1-1 50 0,-8-2 8 16,9 6 2-16,0 1 0 0,12-1-35 0,-9 2-6 15,0-3-2-15,3 3 0 0,-3-3-17 0,9 0 0 16,-4 1-11-16,-5-4-601 0,9 6-120 0</inkml:trace>
  <inkml:trace contextRef="#ctx0" brushRef="#br0" timeOffset="69367.8089">23032 12552 1624 0,'0'0'46'0,"0"0"10"0,0 0-45 0,0 0-11 0,11 5 0 0,-2 0 0 16,0 1 12-16,0-4 0 0,-3 4 0 0,0-6 0 15,12 5-12-15,-6-5 0 0,0 0 0 0,-3 0-475 16,3 0-97-16</inkml:trace>
  <inkml:trace contextRef="#ctx0" brushRef="#br0" timeOffset="69792.1202">23332 12076 1155 0,'3'21'25'0,"-3"-11"6"0,0 4 1 0,0 4 0 0,6 3-32 0,-6 3 0 0,0 3 0 0,0 2 0 0,0 0 64 0,0 2 5 15,-6 4 2-15,6-1 0 0,-3 1-34 0,-3-1-6 16,6 0-2-16,-3 1 0 0,-3-1 18 0,3 1 3 16,-6-6 1-16,9 0 0 0,-3-3 14 0,0-2 3 15,3-5 1-15,-3-1 0 0,3 1-26 0,0-6-6 16,-3-2-1-16,3-4 0 16,0-1-4-16,0-6-2 0,0 0 0 0,0 0 0 15,0 0 6-15,0 0 2 0,0 0 0 0,6-6 0 16,0-1-6-16,-6-4-2 0,9-5 0 0,0 0 0 15,-6 0-16-15,6 3-3 0,0-5-1 0,0-1 0 16,0 1-10-16,0-1 8 0,-3 3-8 0,9 3 8 16,-6 2-8-16,-3 3 0 0,2 0 9 0,1 6-9 15,-6 2 0-15,6 0 0 0,-9 0 0 0,6 5 0 0,0 3 0 0,-3 0 0 16,3 5 0-16,-6 0 0 0,0 3 0 0,6 0 0 16,-3 0 0-16,-3 3 0 0,0-4 0 15,3 1-16-15,-3-2 2 0,3 1 1 31,0-1-91-31,0 2-17 0,-3-3-4 0</inkml:trace>
  <inkml:trace contextRef="#ctx0" brushRef="#br0" timeOffset="70636.8479">23689 12674 1407 0,'0'0'31'0,"0"0"6"0,9-3 2 0,-9-2 1 0,3-3-32 0,-3 2-8 0,0-2 0 0,0-2 0 15,6-1 81-15,-12 3 15 0,6-2 4 0,-3-1 0 16,0 3-32-16,-3-2-7 0,-3 2-1 0,6 0 0 0,-3 0-22 15,-5 3-5-15,11-1-1 0,-9 4 0 0,-3-1-15 0,3 3-3 16,3 0-1-16,-3 5 0 0,3 3-13 0,-3 0-12 16,-3 3 3-16,9 2 0 0,-6 0 1 0,3 6 0 15,-6-1 0-15,12 3 0 0,-6 1 8 0,3-4 0 0,3 3 0 0,0 0 0 16,0-2 0-16,3-3 14 0,3 0-3 0,3-3-1 16,-6 0-2-16,6-2 0 0,0-3 0 0,-3 0 0 15,3-3 8-15,-3 3 0 0,-6-8 1 0,9 0 0 16,0 0 15-16,-6-3 4 15,6 1 0-15,0-4 0 0,-3 1-6 0,0 0-1 16,3-3 0-16,-4 0 0 0,-2-3-21 0,0 6-8 0,3-6 0 0,-3 1 9 0,3 2-9 0,-3-3-11 16,0 3 3-16,-3 0 0 15,0 0-23-15,0 0-4 0,0 8-1 0,9-5 0 16,-9 5-6-16,0 0-2 0,0 0 0 0,0 0 0 16,0 0 10-16,0 0 2 0,0 8 0 0,0 0 0 0,0 0 22 15,0 3 10-15,0-1-8 0,0 1 8 0,0-1 0 0,6 1 0 0,-3-6 0 0,0 3 8 31,3 0 1-31,-3 0 1 0,3 0 0 0,-3-3 0 16,-3-5 6-16,9 3 0 0,-9-3 1 0,3 5 0 16,6-5 11-16,-9 0 3 0,9 0 0 0,-3-2 0 15,0-1 1-15,3-2 1 0,-4-3 0 0,1 2 0 0,3-2-11 16,0-2-2-16,0-3-1 0,0 5 0 0,-6-3-19 0,6 1 8 16,0 2-8-16,-6 0 0 0,6 0 18 0,-6 2-3 15,0-2-1-15,3 6 0 0,-6-3-23 0,0 5-5 0,0 0-1 0,0 0 0 16,0 0 4-16,0 0 1 0,0 0 0 0,0 10 0 15,6 1 10-15,-3-3-12 0,-3 2 12 0,6 1-12 16,-3-3 12-16,0 2-12 0,6 1 12 0,-9-1-12 31,9-2-24-31,-4 0-6 0,1 0-1 0,3 0 0 0,0-2-42 16,-6-1-9-16,6-3-2 0,3 1 0 16,-3 0-37-16,0-3-8 0,3 2-2 0,-3-4 0 0</inkml:trace>
  <inkml:trace contextRef="#ctx0" brushRef="#br0" timeOffset="71037.2956">24130 12748 1265 0,'3'-14'36'0,"-3"9"8"0,0-3-36 0,-3 0-8 16,3-5 0-16,-3 2 0 0,0-2 88 0,0 3 15 0,-3-1 3 0,-3-2 1 15,6 5-70-15,-6-3-13 0,0 3-4 0,0 3 0 16,-3 2-3-16,9 1-1 0,-3 2 0 0,-2 2 0 16,-4 6-16-16,6-2 0 0,3 7 8 0,-9 0-8 15,9 3 0-15,-3 2 8 0,3 1-8 0,3 2 0 0,-3-2 26 0,6-1-2 16,-3-2 0-16,3 0 0 0,6-3-8 0,-3 0-1 15,0-5-1-15,3 3 0 0,3-6 6 0,-4 1 2 16,1-4 0-16,0-2 0 16,-9 0 28-16,12-5 6 0,-3 0 0 0,3-3 1 15,-3-3-20-15,0-2-4 0,3-3-1 0,-3-3 0 16,3 1-12-16,-3-6-2 0,2 0-1 0,-2-5 0 16,6 0-1-16,-3-3 0 0,-3-2 0 0,-3-3 0 15,3 3-6-15,0-1-2 0,-3-2 0 0,-6 0 0 16,3 0-18-16,-3 0-4 0,0 3-1 0,-3-1 0 15,0 3-34-15,0 3-7 0,0 3-2 0,-3 7 0 16,6 3 2-16,-9 6 1 0,6 2 0 16,0 5 0-16,3 3 15 0,-6 6 4 0,-3 7 0 0,3 5 0 0,0 3 36 0,-3 6 15 15,6 5-1-15,-3 2 0 0,4 0 30 0,-1 6 7 16,3 3 1-16,-6-1 0 0,6 3-8 0,0-3 0 0,0 0-1 16,6-2 0-16,-3 0-15 0,-1-3-4 0,4-3 0 0,6-2 0 15,-3-5-24-15,0-1 0 0,3-2 0 0,0-3-692 16,0 0-131-16</inkml:trace>
  <inkml:trace contextRef="#ctx0" brushRef="#br0" timeOffset="73700.5401">17614 13999 1164 0,'0'0'32'0,"0"0"9"0,0 0-33 0,0 0-8 0,0 0 0 0,0 0 0 0,0 0 38 0,0 0 6 15,0 0 0-15,0-5 1 0,0 5-28 0,0 0-5 16,0 0-2-16,0 0 0 0,0 0-10 0,0 0 10 15,0 0-10-15,0 0 10 0,6 5 8 0,0 0 2 16,0 3 0-16,-3 3 0 0,0 0 1 0,0-1 1 16,-3 1 0-16,3-1 0 0,0 1-12 0,-3 2-2 15,0-5-8-15,3 0 12 0,-3 0 8 0,0 0 0 0,0 0 1 0,0-3 0 16,0-5 9-16,0 8 2 0,0-8 0 0,0 5 0 16,0-5-6-16,0 0-1 0,0 0 0 0,0 0 0 15,0 0-4-15,0 0-1 0,0 0 0 0,0 0 0 16,0 0 8-16,0 0 2 0,0 0 0 0,0-5 0 15,0-3-6-15,0 0-2 0,0-2 0 0,0-1 0 0,0-2-22 16,3-1 0-16,-3 1-12 0,0-3 4 16,0-2 8-16,0 2 9 0,0-3-1 0,0 1-8 15,0 2 0-15,0 0 0 16,0 0 0-16,0 3-9 0,0 0 9 0,3 2 0 0,0-2 0 16,0 5 0-16,3-2 0 0,-3 4 0 0,3-2 8 0,3 3-8 15,3-3 0-15,-1 3-15 0,-5-3 3 0,3 3 0 16,0-1 12-16,0-2 0 0,6 3-10 15,-6 0 10-15,0-1 0 0,-3 1-11 0,3 0 11 0,3 5-8 0,3-3 8 0,-1 3 14 16,-14 0-3-16,9 0-1 16,3 3-19-16,0 0-4 0,-12-3-1 0,9 5 0 15,-9-5 14-15,9 5 0 0,-3 3 0 0,3-3-9 0,-9-5 9 0,9 8 0 0,-6 3 0 0,3-3-8 16,-3 0 8-16,-3 0-8 0,3 0 8 0,-3-3-8 31,-3 0 8-31,3 3 0 0,-3-3 0 0,3 3-8 0,-3-2 8 0,-3-1 0 0,3 0 0 0,3 1 0 16,-6 1 0-16,3-1 0 0,3-1 0 0,-3 0 0 15,3-5 0-15,-3 6 0 0,0-1 0 0,0 0-8 16,3 0 8-16,-3 3 0 0,6-2 0 0,-6 2 0 16,0 0 0-16,6-3-8 0,-3-5 8 0,3 8-8 15,0 0 8-15,-3-8-8 0,3 8 8 0,-3-8-8 0,6 8 8 16,-6-8 0 0,0 0 0-16,9 8 0 0,-3-3 0 0,-6-5 0 0,0 0 0 0,0 0 0 15,0 0 0-15,6 5 0 0,-6-5 0 0,9 3 0 16,-9-3 0-16,6 2 0 0,-6-2 0 0,0 0 0 15,6 3 0-15,-6-3 0 0,9 0 0 0,0-3 0 16,-1-2 0-16,-2 3 0 0,0-1 0 0,3-5 0 16,-3 3 0-16,0-3 8 0,0 0-8 0,0-3 0 15,3 1 0-15,0 2 8 0,-3-3-8 0,0 0 0 0,0 1 0 0,0 2 8 16,-3-3-8-16,3 3 0 0,-3 1 0 0,0 1 8 16,0-2-8-16,0 3 0 0,-3 5 0 0,0 0 8 15,0 0-8-15,0 0 0 0,0 0 0 0,0 0 0 16,0 0 0-16,0 0 0 0,0 0 24 0,0 0 0 15,0 0 0-15,0 0 0 0,0 0-24 0,0 0 0 16,0 0 0-16,0 11 0 16,-3-3 0-16,3-1 12 0,3 1-2 0,-3 3-1 15,0 0-9-15,6-1 0 0,-3 3 0 0,-3 1 0 16,5-1 0-16,-2 0 0 0,0 0 0 0,3 1 0 16,0-1 0-16,0 0 0 0,0 0 0 0,-3-2 0 15,3-1 0-15,0-2 0 0,-3 0 0 0,3 0 0 16,-3 0 0-16,3-5 0 0,-3 2 0 0,3-2 0 0,-3-1 0 15,0-2 8-15,0 0-8 0,3 0 8 0,0 0 0 0,-3 0-8 0,3-2 12 0,-3-1-4 16,0-2-8-16,3-1 0 0,-3 4 0 0,3-3 8 16,-1-3-8-16,-2 2 0 0,0-2-12 0,3 0 12 15,0 0-15-15,-3 1 5 16,0-1 1-16,-3 0 0 0,3 0 9 0,0 0-8 0,0 0 8 0,-3-3-8 0,3 1 8 0,-3-1 0 31,3 1 0-31,-3-1-8 0,3 0 8 0,0 3 0 0,0-2 0 0,0 2-8 0,0 0 8 0,0 0 0 16,0 0 0-16,0 3-8 0,3-3 8 0,-3 3 0 15,3-1 0-15,0 4-8 0,-3-4 8 0,-3 6 0 16,0 0 10-16,0 0-10 16,6-2 0-16,-6 2-10 0,0 0 0 0,0 0 0 15,6-3 10-15,-6 3 0 0,0 0 0 0,0 0 0 16,0 0 8-16,3-5 3 0,-3 5 1 0,6-3 0 16,-3-2-12-16,0 0 0 0,0-1 0 0,0 1 0 15,0 0 0-15,-1-1-17 0,-2 1 4 0,3-3 1 16,-3 3 12-16,3-3-9 0,-3 0 9 0,3-3-8 15,0 1 8-15,-3-1 0 0,3 1 0 0,0-6 0 16,0 0 9-16,0 0 4 0,-3 0 1 0,3-2 0 16,-3-1-14-16,3 1 0 0,-3-1 0 0,0-2 0 0,0 0-10 15,0 0-5-15,-3 2-1 0,3 1 0 0,-3 2 26 0,0-3 5 0,0 3 1 16,0 3 0-16,0 2-29 0,-3 3-6 0,3-2-1 0,0 2 0 16,-2 3 20-16,2-1 0 0,-3 1 0 0,3 0 0 15,-3 5 14-15,3-3 6 0,0 1 2 0,-3 4 0 16,3 1-22-16,-3 2-18 0,3 0 3 0,-3 1 1 15,3 4 3-15,-3 3 1 0,0-2 0 0,0 5 0 16,0 2 2-16,0 4 0 16,-3-1 0-16,3 3 0 0,0 2 8 0,3-2 0 15,-3 2 0-15,0-2-8 0,0 3 8 0,1-1 0 16,-1 3 8-16,3-2-8 0,-3 4 9 0,0-4-9 16,3 2 12-16,3-8-12 15,-3 3 0-15,3-3 0 0,0 3 0 0,3 0 0 0,0-3 8 0,3 0-8 16,-3 0 0-16,6 3 0 0,2 0 0 0,4-6 0 15,-3-2 0-15,0 0 0 0,0-3 0 0,3-2 0 0,0 0 0 0,0-6 0 16,0 0 0-16,2-2 0 0,-2-1 0 0,0-4 0 16,0-1 0-16,0-2 0 0,0 0 0 0,0-1 0 15,-3-2-9-15,0 0 9 0,-4-2-8 0,4-1 8 16,-3 1 0-16,0-1 0 0,-3 0 0 0,0 1 0 16,0-3 0-16,-3-1 0 0,0 1 0 0,-3-3 8 15,0 3-8-15,0-3 0 0,0 3 0 0,-3 0 8 16,-3 2-8-16,3-2-12 0,-3 0 4 0,0 5 0 15,0-3-8-15,0 3-2 0,0 0 0 0,0 3 0 16,-2 2 10-16,2 1 8 0,0 2-12 0,3 0 12 16,-3 5-15-16,3 0 4 0,0 1 1 0,-3 2 0 15,3 5 10-15,0-3 0 0,0 4 0 0,0 1 0 0,0 4 12 16,3-3-1-16,0 2-1 0,0 1 0 0,0-3 10 0,0 2 1 16,6-2 1-16,0 0 0 0,6 0 7 0,-3 0 2 15,3-6 0-15,2 4 0 0,4-6-1 0,3-1 0 16,0 1 0-16,0-2 0 0,3-6-12 0,2 0-2 15,1 0-1-15,0-3 0 0,0-2-15 0,0-1 0 16,-4 1-9-16,1 0-636 16,-3 0-127-16</inkml:trace>
  <inkml:trace contextRef="#ctx0" brushRef="#br0" timeOffset="74753.1277">19504 13412 1101 0,'0'0'31'0,"0"0"7"0,0 0-30 0,0 0-8 0,0-6 0 0,0 6 0 16,0-5 37-16,0 5 7 0,0-5 0 0,0 5 1 15,0 0 11-15,0 0 3 0,0 0 0 0,0 0 0 16,0 0-3-16,0 0 0 0,0 0 0 0,3 8 0 16,-3 5-6-16,3 0-2 0,-3 6 0 0,0 5 0 15,3-1-19-15,-3 7-4 0,0-1-1 0,-3 0 0 16,0 0-14-16,0 3-10 0,0 2 12 0,0-2-12 15,-3-1 8-15,0 4-8 0,0-3 0 0,1 2 0 16,-4-2 8-16,3 0-8 0,3-3 0 0,-3 0 0 16,3-5 0-16,0-3 0 0,-3 0 0 0,6-5 0 15,-3-3 0-15,3 0 0 0,0-2 0 0,-3-6-12 16,3-5-36-16,0 0-8 0,0 0 0 0,0 0-1 16,0 0-42-16,0 0-8 0,0 0-1 0</inkml:trace>
  <inkml:trace contextRef="#ctx0" brushRef="#br0" timeOffset="75219.7258">19332 13811 1418 0,'0'0'31'0,"0"0"6"0,0 0 2 0,0 0 1 0,0 0-32 0,0 0-8 16,0 0 0-16,0 0 0 0,0 0 0 0,0 0 10 15,3 8-10-15,6 0 10 0,-3-3 4 0,5 3 1 31,1-2 0-31,0-1 0 0,0 0-15 0,6 1 11 0,-3-4-11 0,3 1 10 16,0-1-10-16,-1 1 12 0,4 0-12 0,-3-3 12 16,0 0 7-16,3 0 1 0,-6 0 1 0,3-3 0 15,-4 3-1-15,4-3 0 0,-6 3 0 0,0-2 0 16,0 2-8-16,-3 0-1 0,-3 0-1 0,-3 0 0 16,3 0-10-16,0 2 12 0,-6-2-12 0,0 0 12 15,0 0-1-15,3 6 0 0,-3-1 0 0,0 0 0 0,0 3-3 0,-3 6 0 16,0-4 0-16,3 6 0 0,-3-3-8 0,3 8 0 15,-3 1 0-15,0-4-11 0,6-2 11 0,0 0 0 16,-3-3 0-16,3-2 0 16,3-1 0-16,0-5 0 0,0 1 0 0,0-1-8 15,0-2 8-15,3-3 0 0,-1-3 0 0,1-2-8 16,3-1 17-16,-3-1 4 0,3-4 1 0,0-2 0 16,-3-3 2-16,3 0 0 0,-3-3 0 0,0 1 0 15,0 2 15-15,0 0 3 0,-3 0 1 0,-3 0 0 0,0 3 16 0,-3 3 3 16,0-1 1-16,-6 0 0 0,3 4-16 0,-3-1-3 15,0 0-1-15,-3 2 0 0,3 1-20 0,-3 0-4 16,0 2-1-16,-3 0 0 16,3 3-51-16,0 0-11 0,3 0-1 0,-3 0-946 0</inkml:trace>
  <inkml:trace contextRef="#ctx0" brushRef="#br0" timeOffset="76317.6439">20635 13967 1188 0,'0'0'26'0,"0"0"6"0,0 0 0 0,-3-2 1 0,0-4-33 16,3 1 0-16,-6 0 0 0,4 0 0 0,-1-3 53 0,0 2 4 15,0-2 1-15,0 3 0 0,0-3-5 0,0 0-1 16,0 0 0-16,3 0 0 0,-6-2-14 0,3 2-3 15,0-3-1-15,0 3 0 0,0 0-15 0,-3 0-3 0,0 0-1 0,3 1 0 16,-3-1-4-16,-3 0-1 0,0 2 0 0,3 1 0 16,-3-3-2-16,0 8 0 15,3-2 0-15,-3-1 0 0,0 6 2 0,4-1 0 0,-4 6 0 0,0-3 0 16,0 6-10-16,0 2 0 0,0 0 0 0,3 6-11 0,-3-3 11 16,6 5-12-16,-3 0 12 0,3 3-12 0,0-3 12 0,3 0-8 15,0 0 8-15,0-2-8 0,3 0 8 0,0-4 0 16,0-1 0-16,0-4-8 0,6-2 8 0,-3 0 8 15,0-3-8-15,6-2 11 0,-3-3-11 0,0 0 0 16,0-3-12-16,2-2 12 16,-2-3 15-16,0-2 10 0,0-4 3 0,3 1 0 15,-3-3-7-15,3-2-1 0,-3-3 0 0,0-3 0 16,3 0-10-16,-3-3-2 0,0 1-8 0,3 0 12 16,-4-6-4-16,4 3-8 0,-6-3 11 0,3 0-11 15,-3 0 8-15,3-2-8 0,-6 2 0 0,0 1 0 16,0-1 10-16,0 0-10 0,0 3 8 0,0 2-8 15,0 6 0-15,-3 3 8 0,0 2-8 0,-3 3 0 0,0-1 9 0,3 7-9 16,0 1 10-16,0 6-10 0,0 0 0 0,0 0 0 16,0 0 0-16,0 0-10 0,-3 8 0 0,-3 5 0 15,3 1 0-15,0 4 0 0,0 6 10 0,0 2 0 16,3 4 0-16,-3-1 8 0,3 2-16 0,-3 4-4 0,3-1 0 0,0 1 0 16,0-1 12-16,3-2 0 0,0 2 0 0,0-2-8 15,0-3 16-15,0 0 3 0,0-2 1 0,3-1 0 16,0-5-12-16,0 0 0 0,0-5 0 0,3 0 0 0,0-3 0 15,3-2 0-15,-3-6 0 0,0 0 0 0,-1-2 0 0,4-3 0 32,-3-3 0-32,3-2 8 0,-3 0 1 0,3-3 0 0,0-3 0 15,0-2 0-15,-3 3 0 0,3-6 0 0,-3 0 0 0,0-3 0 0,2 1-9 0,-5-1 8 32,0 3-8-32,-3-5 8 0,3 3-8 0,-3-1 8 0,-3 3-8 0,0 0 8 15,0 3-8-15,-3 0 0 0,3 0 0 0,-6 2 0 16,3 1 0-16,-3-1 0 0,0 6 0 0,0-1-11 31,1 6-13-31,-4 0-2 0,3 3-1 0,0 2 0 0,3 3 0 0,-3 3 0 0,-3-1 0 0,3 4 0 0,6 2 14 0,-3-1 2 0,-3 4 1 16,6-1 0-1,0 1 10-15,3-1-8 0,3 1 8 0,0 0-8 0,0-6 8 0,0 3 0 16,3-3 0-16,0 0-8 0,0-2 8 0,2-3 0 16,1 0 0-16,0-1 0 0,0-1 0 0,0-4 8 15,0-2-8-15,0 0 0 0,0-2 0 0,0-1-8 0,0-2 0 16,-3-3 0-1,2 0-45-15,-2-3-9 0,0-2-2 0,0-3-442 0,3-2-89 0</inkml:trace>
  <inkml:trace contextRef="#ctx0" brushRef="#br0" timeOffset="76790.2923">21150 13473 1062 0,'6'-22'23'0,"-3"14"5"0,3-5 0 0,-3 3 3 0,-3 2-31 0,3-3 0 15,-3 3 0-15,3 3 0 0,-3 2 96 0,0 3 14 16,0 0 2-16,0 0 1 0,0 0-29 0,0 0-5 15,-3 3-2-15,0 5 0 0,-3 5-42 0,0 0-9 0,0 3-2 0,3 5 0 16,-3 3 5-16,0 0 1 0,0 2 0 0,4 1 0 16,2 2-2-16,-6 0-1 0,3-2 0 0,0 4 0 15,3-2-7-15,0 3 0 0,0 0-1 0,0-3 0 16,3 0-10-16,0 0-1 0,0-2-8 0,0-3 12 16,2-1-12-16,1-4 9 0,3-1-9 0,0-2 8 15,0-3-8-15,0-2 0 0,3-3 0 0,0-3 8 0,0-2-8 0,0 0 0 16,-3-6 9-16,3 0-9 0,2-2 14 0,-2-3-2 15,-3 0 0-15,3 0 0 0,0-5-12 0,0 0 11 16,0-3-11-16,0 0 10 0,-6-3-10 0,6 4 0 0,-3-4 0 16,-3 1 0-16,0-1 0 0,-3 3 0 0,0-2 0 0,-1 2 0 15,1 0 0-15,-6 3 0 0,1-1-9 0,-1 1 9 32,3 3 0-32,-3-1-8 0,-3 6 8 0,0-1 0 15,3 1-19-15,-6 5 3 0,0 0 1 0,9 0 0 16,-6 5-10-16,-3 3-3 0,0 3 0 0,0 0 0 0,0 2 15 0,0 0 2 15,3 3 1-15,-3 0 0 0,3 2 10 0,3 1 0 16,-3-1 0-16,6 3 0 0,3-2 10 0,0 0-2 16,0-1-8-16,3-2 12 15,3-3-12-15,-3 0 9 0,0 1-9 0,3-4 8 0,3-5-8 0,3 3 0 0,0-2 0 0,-3-4 0 16,3 1 0-16,-1-6 0 0,4 3 11 0,-6-2-11 0,0-4 0 16,0 1 0-16,0 0 0 0,0-3-10 15,-3 3-17-15,-3-3-3 16,0-3-1-16,-3 0 0 0,3 4-116 0,-6-4-23 0,-3 0-5 0</inkml:trace>
  <inkml:trace contextRef="#ctx0" brushRef="#br0" timeOffset="77023.0325">21007 13589 1314 0,'0'0'28'0,"0"0"7"0,0 0 1 0,-3 3 1 0,3-3-29 0,0 0-8 0,0 0 0 0,0 0 0 0,0 0 27 16,12-6 4-16,-3 4 1 0,3-1 0 0,-3 0 16 0,3-2 3 15,0 2 1-15,3 1 0 0,-3 2-20 0,3 0-4 16,0-3-1-16,2 3 0 0,-2 0-27 0,3-2 0 16,0 2 0-16,3 0-506 15,0 2-102-15</inkml:trace>
  <inkml:trace contextRef="#ctx0" brushRef="#br0" timeOffset="77278.3607">21543 13983 1134 0,'0'0'32'0,"0"0"8"0,0 0-32 0,0 0-8 15,0 0 0-15,0 0 0 0,3-5 70 0,0 0 13 0,0-3 2 16,0 0 1-16,-3-5 2 0,3 2 0 0,0-2 0 0,0 0 0 16,0-1-16-16,0 1-2 0,3 0-1 0,0 0 0 15,-3-1-14-15,3 1-3 0,3 3-1 0,-3-1 0 16,0 0-25-16,0 3-5 16,0-2-1-16,3 2 0 0,-1 3-12 0,-2-3-8 15,3 2 8-15,0 1-8 16,-3 0-25-16,3 2-10 0,3 1-1 0,-6 2-605 0,3 2-121 0</inkml:trace>
  <inkml:trace contextRef="#ctx0" brushRef="#br0" timeOffset="78222.8182">21909 13716 929 0,'0'0'26'0,"-3"5"6"0,-3 1-32 0,6-6 0 0,-6 10 0 0,1 1 0 15,2 2 29-15,-6-2-1 0,3 2 0 0,6-3 0 16,-3 4 25-16,-3-1 5 0,0 0 1 0,-3-2 0 16,9-1-3-16,0 1 0 0,-3-1 0 0,0 1 0 15,0-6-6-15,0 1-2 0,3-6 0 0,0 5 0 0,-3 0-19 0,3-5-4 16,0 0-1-16,0 0 0 0,0 0 8 0,0 0 0 16,6-5 1-16,0 0 0 0,-3-3 7 0,9-3 2 15,-6 3 0-15,0-2 0 16,3-4-21-16,0 1-4 0,-1 0-1 0,1-3 0 15,-3-3-8-15,3 6-8 0,0-3 9 0,-3 6-9 0,3-1 0 0,-3 3 0 16,0 0 0-16,-6 8 0 16,0 0 0-16,6-5 0 0,0 0 0 0,-3 5 0 15,-3 0 0-15,0 0 0 0,6 5 0 0,-3 3 0 16,3 0 0-16,-3 2-8 0,0 4 8 0,3-1 0 0,-3 0 0 16,0 0 0-16,0 3 11 0,0 0-11 0,3-3 0 0,-4 1 0 15,1-1-12-15,3 0 3 0,-6 0 9 0,0-2 0 16,6-3 0-16,-3 2 0 0,0-2 0 0,3 0 8 15,-3-2-8-15,3-4 0 0,-3 1 0 0,3-1 9 0,-6-2-9 0,6-2 0 16,0-1 15-16,0-2-4 0,0 0-1 0,0-1 0 16,0 1-1-16,3-6 0 0,-3 4 0 0,3-4 0 15,-3 3-9-15,3-3 0 0,-1-2 0 0,-2 3 8 16,6-4-8-16,0 1 0 0,-3 0 0 0,0 0-11 16,0-1-1-16,0 4 0 0,-3-3 0 0,3 5 0 15,0-3 52-15,-3 6 9 0,-3 0 3 0,0-1 0 0,3 4-52 0,-6 2 0 16,0 0 0-16,0 0-9 0,0 0 1 0,0 0 0 15,0 0 0-15,0 5 0 32,0 5-48-32,0-2-10 0,0 0-2 0,0 3 0 0,0-3 53 0,3 2 15 0,0-2 0 0,6 0 0 15,-7 0-9-15,7 0 9 0,-9-8 0 0,9 8 0 0,3-3-8 0,0 1 8 0,-6-4 0 0,3 1 0 32,3 0 0-32,-6-3 0 0,3-3 0 0,-9 3 0 15,9-5 12-15,0-1 4 0,0-2 0 0,-3-2 0 16,0 2-1-16,-1-3 0 0,1 1 0 0,3-1 0 0,-6-2-7 15,3 0-8-15,-6-3 11 0,6 3-11 0,-3-3 12 0,0 0-12 16,-3 0 12-16,3 3-12 16,-3-3-20-16,-3 3-10 0,3-3-2 0,0 3-560 15,0 2-112-15</inkml:trace>
  <inkml:trace contextRef="#ctx0" brushRef="#br0" timeOffset="78738.9768">22490 13838 1584 0,'0'0'35'0,"0"0"7"0,0 0 2 0,0 0 0 0,0 0-36 0,-3 8-8 0,3-8 0 0,0 0 0 15,0 0 72-15,0 0 12 0,0 0 2 0,0 0 1 16,0 0-37-16,0 0-7 0,0 0-2 0,6-6 0 16,-3-2-19-16,0-2-4 0,3-1-1 0,3 1 0 15,-6-4-8-15,6 1-1 0,-4 3-8 0,1-4 12 16,3 4-12-16,-3-1 0 0,0 3 8 0,0 0-8 15,-3 3 0-15,0 0 0 0,3-1 0 0,-6 4 0 16,0 2 0-16,0 0-13 0,0 0 4 0,0 0 1 16,0 0-4-16,0 8-1 0,0 2 0 0,0 1 0 0,0-3 13 15,0 2-9-15,0-2 9 0,6 6-8 0,-3-4 8 16,3 1 0-16,0-1 0 0,0-2 0 0,-3 3 0 0,6-3 0 16,3-3 0-16,6 0 0 0,-7 1 0 0,1-1-8 15,-3-2 0-15,9-1 0 0,-3-2 8 0,3 0 8 0,0 0-8 0,-3-2 11 16,3-4-11-16,-4 1-11 0,4 0 3 0,-6-3 0 15,3 0 8-15,-3 0 0 0,0-3 8 0,3 1-8 16,-3-1 9-16,0 1-9 0,-4-4 12 0,1 1-12 16,-3 3 0-16,0-1 0 0,-6 0 0 0,0-2 0 15,0 5 0-15,0-2 0 0,0-1 0 0,-6 3 0 32,0 0 0-32,0 0 0 0,-5 0 10 0,5 6-10 0,-3-1 0 0,0 3 0 15,0-3 0-15,0 6 0 0,-3 0 0 0,6 2 0 16,-6 3 9-16,6 0-9 0,3 0 15 0,0 2-2 15,-3 4 0-15,6-1 0 0,0 0 2 0,3 0 0 16,0 1 0-16,3-1 0 0,0 0-3 0,9-2 0 0,-9 2 0 16,9-3 0-16,0 4-1 0,3-6-1 0,-4 2 0 0,4-2 0 15,3 3-58 1,-3-6-11-16,6 0-2 0,-3 1-567 0,-3-4-114 0</inkml:trace>
  <inkml:trace contextRef="#ctx0" brushRef="#br0" timeOffset="80023.2273">17858 14817 1082 0,'0'0'30'0,"0"0"8"0,0 0-30 0,0 0-8 16,0 0 0-16,0 0 0 0,0 0 43 0,0 8 7 15,-3-3 2-15,3 3 0 0,-3 0-15 0,6 0-2 16,-3 2-1-16,3 1 0 0,-6 2 10 0,3 0 3 15,0 1 0-15,0 1 0 0,0-1-12 0,0 2-3 16,3-1 0-16,0 4 0 0,0-3-5 0,0 2-2 16,-3 1 0-16,3 2 0 0,3-2-11 0,-3-1-2 15,0-2-1-15,-3-3 0 0,3 3-11 0,0-3 0 16,0-2 0-16,0 2 0 0,-3-2 0 0,3-3-16 16,0 2 4-16,0-2 1 15,-3-8-40-15,0 0-8 0,3 5-1 0,-3-5-648 0</inkml:trace>
  <inkml:trace contextRef="#ctx0" brushRef="#br0" timeOffset="80270.0823">17733 15063 1478 0,'-18'0'42'0,"12"2"9"0,6-2-41 0,0 0-10 16,0 0 0-16,-6 3 0 0,-2-3 16 0,8 0 0 15,0 0 1-15,0 0 0 0,8 3 6 0,-2-3 1 16,-6 0 0-16,12 0 0 0,3 0 12 0,0-3 2 16,-3 3 1-16,3-3 0 0,6 1-23 0,-3-1-4 15,-1 0 0-15,1 1-1 0,-3 2-11 0,3-3 0 0,0 1 0 0,0 2 8 16,-3-3-8-16,0 3 0 0,-1-3 0 0,4 3 0 16,-3-2-27-16,-3 2-1 0,3-3 0 0,0 0-474 15,-3 3-95-15</inkml:trace>
  <inkml:trace contextRef="#ctx0" brushRef="#br0" timeOffset="80497.613">18248 14565 1512 0,'0'0'43'0,"0"0"9"0,0 0-42 0,-3 6-10 16,6 2 0-16,-3 2 0 16,-3-2 13-16,0 5 1 0,3-2 0 0,-3 2 0 15,0 0 1-15,0 1 0 0,0-1 0 0,0-3 0 16,0 4-15-16,0-4 0 0,3 1 8 0,-3-1-472 16,3 4-93-16</inkml:trace>
  <inkml:trace contextRef="#ctx0" brushRef="#br0" timeOffset="81202.2147">18364 15036 1263 0,'0'0'28'0,"0"0"5"0,0 0 2 0,0 0 1 0,0 0-36 0,0 0 0 0,0 0 0 0,0 0 0 15,0 0 52-15,0 0 4 0,0 8 1 0,0 3 0 0,0 2-20 0,3 3-4 16,0 0-1-16,0 5 0 0,0-3-6 0,0 1-2 16,3 0 0-16,-3-1 0 0,3-2-4 0,-3 2-2 15,3-2 0-15,0 0 0 0,-3-3 2 0,3 1 1 16,0-4 0-16,0-2 0 0,0 0-2 0,-3-5-1 15,-3-3 0-15,6 5 0 0,3-5 6 0,-3-3 2 16,-1 1 0-16,1-1 0 16,3-5 1-16,-3 0 0 0,0-2 0 0,-3-4 0 15,3 1-18-15,0-3-9 0,0 0 10 0,-3-2-10 16,0-1 0-16,0 4 0 0,0-4 0 0,-3-2 0 16,0 2-10-16,0 1 2 0,0-1 0 0,3 3 0 15,0 3 8-15,-3 3 0 0,0-1 0 0,0 6-8 16,3-1 8-16,-3 6-12 0,0 0 12 0,0 0-12 15,0 0-5-15,6 6-2 0,0 4 0 0,0 1 0 0,0 2 9 0,0 0 2 0,3-2 0 16,-3 2 0-16,0-2 8 0,2-3 0 0,4 2 0 0,-3-2 0 16,0-3 0-16,0-2 0 0,-3 0 0 0,3-1-8 15,0-2 8-15,0 0 0 16,0 0 0-16,-3-2 0 0,3-1 0 0,-3 0 0 16,3-2 0-16,-6 0 0 0,0 0 0 0,0-3 0 15,0 2 0-15,-1-2-8 0,-2 3-4 0,0 0 0 0,0-3 0 0,0 3 0 0,-2-1 12 0,-4 4-12 16,3-1 12-16,-3 0-12 0,0 1 2 0,0 4 0 15,0 4 0-15,0-1 0 0,0 6-7 0,0-1-2 16,3 1 0-16,-3 5 0 16,3-1 19-16,3 1 0 0,-3 0 0 0,3 5 0 15,0-2 10-15,3-3 6 0,3 0 0 0,0 2 1 0,0-5 4 0,3 1 1 16,0-4 0 0,6 1 0-16,-1-6 8 0,1 0 2 0,0-2 0 0,3 0 0 15,-3-6-9-15,3 3-2 0,-3-5 0 0,3-3 0 16,-4 3-2-16,4-6-1 0,-6 0 0 0,0 1 0 15,0 2-5-15,-3-3-1 0,0 1 0 0,0 2 0 16,-3-3-121-16,0 3-25 16,-3 0-5-16</inkml:trace>
  <inkml:trace contextRef="#ctx0" brushRef="#br0" timeOffset="86276.503">19656 15203 1458 0,'0'0'32'0,"0"0"6"0,-6-5 2 0,6 5 1 0,-6-3-33 0,3-2-8 16,-3-1 0-16,3-1 0 0,0 1 36 0,0-2 4 16,-3 0 2-16,3 0 0 0,0 0-3 0,0-2-1 0,-3-1 0 0,4 1 0 15,-4 2 8-15,0-3 2 0,0 3 0 0,0-2 0 16,0 2-8-16,0 2 0 0,-3 1-1 0,3 0 0 15,0 2-19-15,-3 1-4 0,0-1-1 0,3 3 0 16,-3 3-15-16,3-3 0 0,-3 5 0 0,0 3 0 16,3-3 0-16,-2 8-16 0,2-2 3 0,0 5 1 0,-3-3-6 0,3 3-1 15,3 2 0 1,-3 4 0-16,0-1 19 0,3 0-12 0,0 3 12 0,3-3-10 16,0 0 10-16,0-2-12 0,3-4 12 0,0-1-12 15,0-4 12-15,0-2 0 0,3 0 0 0,-3-3-8 16,3 1 8-16,3-6 0 0,-3 0 0 0,3-6 0 15,-4 1 0-15,4-5 14 0,0-1-3 0,0-2-1 16,-3-6 2-16,3-2 1 0,-3 0 0 0,3 2 0 16,-3-4-2-16,3 1-1 0,-3-1 0 0,0-1 0 0,0 0 1 0,0-3 0 15,0 1 0-15,-3 0 0 0,3-1 0 0,0 1 0 16,-3-3 0-16,-1-1 0 0,4 4-11 0,-3-3 8 16,0 2-8-16,-3 4 8 0,3-1-8 0,-3 3 0 15,3-1 0-15,-3 4 8 0,0-1-8 0,0 6 0 16,0 0 0-16,0 0 0 0,-3 2 0 0,3 3 0 0,0 0 0 15,0 3 0-15,0 5 0 0,0 0 0 0,0 0 0 0,0 0 0 16,0 0-12-16,0 8 1 0,-3 0 1 0,3 2 0 16,0 4 1-16,-3-1 0 0,3 3 0 0,0 2 0 15,-3 3 9-15,3 3-8 0,-3 0 8 0,3 3-8 16,0 2 8-16,0-3 0 0,0 1 0 0,3-1 0 16,-3 0 0-16,3 4 0 0,0-4 0 0,-3 1-8 0,3-4 8 15,3 4 0 1,-3-6 0-16,0 0 0 0,0 0-10 0,0-5 10 0,3 3-12 0,0-6 12 15,3 0-13-15,0-5 4 0,-3 0 1 0,3-3 0 16,0 1-6-16,0-6-1 16,0 0 0-16,0-3 0 0,0-2 6 0,-1-1 1 15,4 1 0-15,-3-3 0 0,0-2-12 0,0 2-1 0,-3-6-1 0,3 4 0 32,-3-1-42-32,0 1-9 0,-3-4-2 0,3 4 0 0,-3-3 6 0,0 2 1 0,0-2 0 0,0 5 0 0,-3-3 41 0,3 3 9 15,0-2 2-15,0 4 0 0,-3 1 16 0,0 5 0 16,0 0 0-16,0 0 0 0,0 0 9 0,0 0 6 15,0 0 1-15,6 5 0 0,-3 1 16 0,0 4 3 16,-3 1 1-16,0-1 0 0,3 1 4 0,-3 2 0 16,3-2 1-16,-3 2 0 0,0-2-11 0,0 2-2 15,0 0-1-15,0-2 0 16,0 2-15-16,-3 0-2 0,3-2-1 0,0-1 0 16,0 4-9-16,0-6 0 0,0-1 0 0,0 1 0 15,0-8-44-15,0 0-4 0,0 0 0 0,0 0-440 16,0 0-88-16</inkml:trace>
  <inkml:trace contextRef="#ctx0" brushRef="#br0" timeOffset="86403.1849">19942 14901 1000 0,'0'0'28'0,"0"0"7"0,0 0-35 0,0 0 0 16,0 0 0-16,0 0 0 0,0 0 24 0,0 0-1 15,-3 6-1-15,3-6 0 0,-3 8-22 0,0-3 0 16,3-5 0-16</inkml:trace>
  <inkml:trace contextRef="#ctx0" brushRef="#br0" timeOffset="86946.3956">20025 15251 1044 0,'0'0'23'0,"0"0"5"0,0 0 0 0,3 5 1 0,0 3-29 0,-3-8 0 0,0 0 0 0,0 0 0 0,0 0 57 0,0 0 6 0,0 0 1 0,0 0 0 16,0 0-4-16,0-5 0 0,3-3 0 16,0 0 0-16,0-3-3 0,-3 0-1 0,3 1 0 0,-3-3 0 15,3-1 0-15,-3 1-1 0,0 0 0 0,3 0 0 32,0-3-15-32,0 0-2 0,-3 0-1 0,3 0 0 0,0-2-16 0,-3 2-3 0,0 3-1 0,0-1 0 15,0 1-9-15,3 3-8 0,-3 2 12 0,3 0-12 16,-3 2 8-16,0 6-8 0,0 0 0 0,0 0 0 15,0 0 10-15,0 0-10 0,0 0 8 0,6 6-8 16,0 2 0-16,0 2 0 0,0 1 0 0,-3 2 0 16,6 0 0-16,0 1 0 0,-4-1 0 0,4-3 0 15,0 4-9 1,0-4 9-16,0 1 0 0,3-6 0 0,0 3 0 0,0-3 0 16,0 1 0-16,0-4 0 0,0-2-8 0,0 0 8 15,-1-2 0-15,-2-1 0 0,0-2 0 0,0-3 0 16,0 0 0-16,0-3 0 0,-3 1 0 0,3-4 0 15,-3 4 0-15,-3-1 0 0,3-2-12 0,-3 2 12 16,0-2-12-16,0 3 12 0,0-1-12 0,-3 0 4 16,-3 1 8-16,0 2-13 0,0 0 13 0,0 0 0 0,0 3 0 0,-3 2-9 15,3 0 9-15,3 3-8 0,-6 3 8 0,0 2-8 16,0 1 8-16,0 2-8 16,3-1 8-16,-3 4-8 0,3 2 8 0,-3 1 0 0,3 1 0 0,3 4-8 0,-3-1 8 0,3 1 0 15,0-1 0-15,0 1 0 0,3 0 8 0,-3-4-8 16,3 4 8-16,0-1-8 0,3-2 0 0,0 3 0 0,0-3 0 15,0-3 0 1,3 0-33-16,0 0-5 0,0-5-1 0,0 0-537 0,0 0-107 0</inkml:trace>
  <inkml:trace contextRef="#ctx0" brushRef="#br0" timeOffset="87261.5282">20632 15068 1198 0,'0'0'26'0,"0"-8"6"0,-3 5 0 0,3-2 3 0,-6 0-35 0,4 2 0 15,-1 1 0-15,-3-4 0 0,0 4 63 0,0-1 5 16,0 0 2-16,0 3 0 0,0 0-7 0,0 0-2 0,0 0 0 0,0 3 0 16,0 0-19-16,-3 2-4 0,3 3-1 0,0 0 0 15,-3 0-15-15,3 2-3 0,3 1-1 0,-3-1 0 16,3 4-3-16,0-1-1 0,0 0 0 0,0 0 0 15,3 1-3-15,3-1-1 0,0 0 0 0,3 0 0 16,0-2-2-16,3-1 0 0,0-2 0 0,0-2 0 16,3-1-8-16,0 0 0 0,3-2 0 0,0 0 8 0,0-3-8 15,2 0 0 1,-2-3 0-16,0 0 0 16,3-2-40-16,-6 0-3 0,0-1-1 0,3-2-517 0,-3-2-104 0</inkml:trace>
  <inkml:trace contextRef="#ctx0" brushRef="#br0" timeOffset="87508.4194">20874 14669 1209 0,'0'0'26'0,"0"7"6"0,0 1 0 0,0 3 4 0,0 2-36 0,0 0 0 0,0 6 0 0,-3-1 0 15,3 4 92-15,-3-1 11 0,3 5 2 0,-3 1 1 0,0-1-51 0,3 1-11 0,-3-1-1 0,0 1-1 16,0-1-22-16,3-2-4 0,-3 0 0 0,3-1-1 16,-3-1-6-16,3-1-1 0,0-3 0 0,0 1 0 15,0-3-8-15,0-3 0 0,0 3 0 0,0 0 8 16,0-3-29-16,0 0-7 0,0 0 0 0,0 1-498 16,0-6-99-16</inkml:trace>
  <inkml:trace contextRef="#ctx0" brushRef="#br0" timeOffset="87845.9666">20793 15108 1371 0,'0'0'30'0,"0"0"6"0,0 0 2 0,3-6 1 0,0 4-31 0,0-4-8 16,0 1 0-16,0 0 0 0,0 2 35 0,3-2 5 15,0 2 2-15,3-2 0 0,-3 2-16 0,3 1-3 16,0-1-1-16,0 0 0 0,2 1-6 0,-2 2-2 16,3-3 0-16,-3 1 0 0,3-1 6 0,0 3 0 15,-3 0 1-15,0 0 0 16,0 0-3-16,0 3-1 0,0-1 0 0,0 1 0 16,0-1 3-16,0 4 0 0,-4 2 0 0,4 2 0 15,0-2 8-15,-3 3 1 0,0-1 1 0,0 1 0 16,-3 2-4-16,3-2-1 0,-3 2 0 0,0 0 0 15,-3-2-2-15,3 2-1 0,0 0 0 0,-3 0 0 16,0 1-7-16,0-4-2 0,3 1 0 0,0-3 0 16,-3 0-13-16,3 0 0 0,-3-8-9 0,0 0 9 15,0 0-122-15,0 0-18 0,0 0-4 0</inkml:trace>
  <inkml:trace contextRef="#ctx0" brushRef="#br0" timeOffset="88446.3416">21263 15087 1414 0,'0'0'31'0,"0"0"6"0,0 0 2 0,-6 5 1 0,1-3-32 0,-1 1-8 0,3 0 0 0,-3 2 0 15,3 0 48-15,-3 1 8 0,0-1 2 0,3 3 0 16,0 0-25-16,-3 0-5 0,3 2 0 0,3 1-1 15,-3-3-3-15,3 2-1 0,0 1 0 0,3 0 0 16,0-3-3-16,-3-1 0 0,3 1 0 0,3 0 0 16,-3-2-1-16,3-4-1 0,-6-2 0 0,9 6 0 15,-3-6 2-15,0 2 0 0,0-2 0 0,-1-2 0 0,1-1-3 0,0 0 0 0,0-2 0 0,0 0 0 32,-3-1 3-32,3-2 0 0,0-2 0 0,0 2 0 0,-3-5-4 0,3 2-1 0,0-2 0 0,0 0 0 15,-3-1-15-15,3 4 8 0,-3-3-8 16,3 2 0-16,-3 0 8 0,0 4-8 0,0-1 0 0,-3 2 0 15,0 6 8-15,0 0-8 0,0 0 0 0,0 0 0 16,0 0 8-16,0 0-8 0,0 0 0 0,6 8 0 16,0-2 0-16,0 1 0 0,-3 1 0 0,3 0 0 31,-3 0 0-31,2 0 0 0,-2 0 0 0,3-3 0 0,-3 1 0 0,3 2 0 16,-3-3 0-16,3 3 0 0,-3-3 0 0,0 3 0 15,0-3 0-15,0 1 0 0,3-1 0 0,-3 0 0 16,-3-5 0-16,6 6 0 0,-3-1 0 0,-3-5 0 15,6 5 0-15,-6-5 0 0,0 0 0 0,6 3 8 16,0-3-8-16,3 0 9 0,-6-3 3 0,6-2 1 16,-3 0 0-16,3-3 0 0,0 2-5 0,-1-4 0 0,1 2-8 0,0 0 12 15,0 0-12-15,0 0 0 0,-3-3 0 0,3 6-10 16,-3 0 10-16,3 0 0 0,-6 2-9 0,3 0 9 16,-6 3 0-16,6 0 0 0,-6 0-9 0,9 3 9 15,-3 2 0-15,-3 3 0 0,3-3-8 0,0 6 8 16,0-3 0-16,-3 5 8 0,2-2-8 0,1-1 12 15,0 1-12-15,0 0 0 0,3-1 8 0,-3-2-8 16,3 0-35-16,0 0-9 0,0-5-3 0</inkml:trace>
  <inkml:trace contextRef="#ctx0" brushRef="#br0" timeOffset="89050.8629">22499 14907 1377 0,'0'0'39'0,"3"-8"9"0,3 0-39 0,-3-5-9 0,3-1 0 0,-3 1 0 15,3-5 42-15,-6-1 6 0,5-2 2 0,-2 2 0 16,0 1 22-16,-3-3 5 0,3-1 1 0,0 1 0 16,-3 3 3-16,0-3 1 0,0 2 0 0,-3 1 0 0,0-1-27 0,-3 1-6 15,1 2-1-15,2 0 0 0,-3-3-24 0,-3 3-4 16,3 1-2-16,-3 1 0 0,0 1-4 0,0 0-1 16,0 2 0-16,0 3 0 0,0 3-13 0,0 2 0 15,3 1 0-15,-3 4 0 0,3 4 8 0,0 2-8 16,3 2 0-16,0 3 9 0,0 6-9 0,-2-1-14 15,2 4 3-15,0-1 1 0,0 0 10 0,0 3-8 0,0 0 8 0,-6 2-8 16,9 1 8-16,0 2 0 0,-3 0 0 0,3 0-8 16,0 3 8-16,0-1 0 0,-3 1 0 0,0 0 0 15,0-3 0-15,3 3 0 0,-3-3 0 0,3 0 0 32,-3 3 0-32,3-6 0 0,-3 3 0 0,6 0 0 0,-3-2-10 15,0-1 10-15,0-2-12 0,3 0 12 16,3-6-53-16,-6 1-4 0,3-3-1 0,0-3 0 15,0 0-48-15,-3-5-10 0,0 0-1 0,0-3-695 0</inkml:trace>
  <inkml:trace contextRef="#ctx0" brushRef="#br0" timeOffset="89445.9097">22317 15113 1269 0,'-12'-5'36'0,"9"5"8"0,-3 0-36 0,6 0-8 0,0 0 0 0,-3-3 0 0,0 3 42 0,3 0 6 15,0 0 2-15,0 0 0 0,0 0-21 0,0 0-4 16,6-5-1-16,3 2 0 0,3 0 2 0,-6-2 0 15,9 0 0-15,-3 2 0 0,3-5-3 0,0 6-1 16,0-1 0-16,-4-2 0 0,7 2-6 0,-6-2-2 16,3 0 0-16,-3 2 0 0,0 0-14 0,-3 3 9 15,3 0-9-15,-3 0 8 16,0 0-8-16,-3 3 0 0,-3 0 0 0,0 4 0 16,2-1 0-16,-2 2 0 0,-3 0 0 0,0 0 8 15,0 2-8-15,0 3 10 0,0-2-10 0,0 2 10 16,3 0 0-16,-3 1 0 0,0-1 0 0,0 0 0 15,-3 0-2-15,6-2 0 0,-3-1 0 0,6-2 0 0,-3 0-8 0,3-2 0 0,0-1 0 16,3-2 8 0,-3-3-8-16,3-3 12 0,0 0-12 0,0-2 12 0,-3-3-4 0,0 0 0 15,3-2 0-15,-3-1 0 0,0-2 24 0,0 0 4 16,3 2 0-16,-4-2 1 0,4-3 25 0,-6 3 5 0,-9-1 1 16,6 4 0-16,-3-1-28 0,0 1-4 0,-2-1-2 0,-4 0 0 15,3 1-2-15,0 2-1 0,-3-3 0 0,0 3 0 16,3 0-44-16,0 1-9 0,0 1-2 0,3 1 0 15,0 0-35-15,3 5-7 0,0 0-2 0,0 0-602 16,0 0-121-16</inkml:trace>
  <inkml:trace contextRef="#ctx0" brushRef="#br0" timeOffset="89677.3091">22811 15179 1569 0,'0'0'34'0,"0"3"7"0,3-6 2 0,-3 3 2 0,0 0-36 0,0 0-9 16,3-5 0-16,-3 0 0 0,3-3 84 0,-3-3 16 16,3 0 2-16,3-2 1 0,0 0-23 0,0 0-4 15,0-3 0-15,-3 0-1 0,9 3-12 0,-3-3-3 0,0 3 0 0,0-1 0 32,0 1-23-32,2 0-5 0,-2 2 0 0,3 3-1 0,-3 1-19 0,0-1-3 15,3 2-1-15,0 1 0 0,-3 2-24 0,9 1-6 16,-6-1-1-16,0 3-724 0,-3 0-145 0</inkml:trace>
  <inkml:trace contextRef="#ctx0" brushRef="#br0" timeOffset="90961.5608">18445 16203 1206 0,'0'0'26'0,"0"0"6"0,0 0 0 0,0 0 3 0,0 0-35 0,0 0 0 16,0 0 0-16,0 0 0 0,0 0 52 0,0 0 4 15,0 0 1-15,0 0 0 0,3-3 10 0,0-2 1 0,0 0 1 0,0 0 0 16,-3-3-17-16,3 0-3 0,-3-3-1 0,0 8 0 16,0-7-16-16,0 5-3 0,-3-3-1 0,3 5 0 15,-3-8-11-15,3 6-2 0,-3-3-1 0,0 6 0 16,0-4-6-16,3 1 0 0,-6 0-8 0,3 2 12 16,3 3-12-16,-6 0 0 0,0 0 8 0,0 3-8 31,0-1 0-31,0 4 0 0,0-1 0 0,0 0-10 0,0 8 10 0,0-2-10 15,3 2 10-15,0 3-10 0,0 0 10 0,3 3-12 16,0-1 12-16,0 1-12 0,3-1 12 0,0 1-12 16,0-4 12-16,3-1-12 0,0 2 12 0,0-6-8 15,3 1 8-15,-3-3-8 0,3 2 8 0,0-7 0 16,0 2 0-16,0 0 0 0,-3-5 0 0,2 0 0 16,1-2 0-16,-3-6 0 0,0 5 11 0,0-7-3 0,3 4 0 0,-3-4 0 15,0-3-8-15,0-3 12 0,0 2-12 0,0-4 12 0,-3 2-12 16,3-2 0-16,-3-1 0 0,0 3 0 0,0 0-9 15,-3 3 9-15,3 0-12 0,-3 5 12 0,0 0-8 0,0 0 8 16,0 8 0-16,0 0 0 0,0 0-8 0,0 0 8 16,0 0 0-16,0 0 0 0,-3 8-13 0,0 0 4 15,6 2 1 1,0 4 0-16,-3 2 8 0,3-3-8 0,3 3 8 0,-3 0-8 16,0-3 8-16,3 5-8 0,0-4 8 0,0-1-8 15,-1 0 8-15,1-5 0 0,3 3 0 0,-3-4 0 16,-3-1 0-16,3 2 0 0,0-3 0 0,-6-5 0 15,0 0 9-15,6 0 4 0,-6 0 1 0,9 0 0 16,-3-5 12-16,0-1 2 0,0-2 1 0,0 3 0 16,3-5-13-16,0-1-2 0,-3-2-1 0,3 0 0 0,0-6-13 0,0 6 0 15,-4 0 8-15,4-1-8 0,0 1 0 0,0 0 0 16,0 0 0-16,-3 2 0 0,0 3 0 0,3 0-8 16,-3 3 8-16,0 0-13 0,-6 5 2 0,0 0 1 0,6 0 0 0,0 5 0 15,0 0 10-15,0 3-12 0,0 0 12 0,0 3-12 16,0 2 12-16,0 0 0 0,2 0-9 15,1 1 9-15,-3-1-22 0,3 0 0 0,0 3 0 0,0-6 0 16,0 1-53-16,3-3-10 0,0 3-3 0,-3-3-676 16</inkml:trace>
  <inkml:trace contextRef="#ctx0" brushRef="#br0" timeOffset="91393.6177">19189 16137 1011 0,'0'0'22'0,"-3"-5"5"0,-3 5 1 0,0-6 0 0,3 4-28 0,-6-4 0 0,3 4 0 0,-3-1 0 16,3 0 45-16,-3 3 3 0,0 0 1 0,-3 0 0 15,3 0-20-15,1 3-4 16,2 0-1-16,-3-1 0 0,0 9-14 0,0-3-10 0,6 0 12 0,-6 2-12 16,3 1 25-16,0 0-1 0,3-1-1 0,0 1 0 0,0-1-7 0,3 4-2 15,0-6 0-15,0 5 0 16,3-8-14-16,3 3 9 0,-3 0-9 0,3-3 8 15,0-2-8-15,3 0 0 0,0-3 0 0,-3-3 8 16,0 0 1-16,3 1 0 0,-3-9 0 0,2 6 0 0,-2-3 7 0,3-5 2 16,0 5 0-16,0-3 0 0,-3 0-10 0,0 1-8 15,0 2 12-15,0 3-12 16,-3-1 8-16,-3 6-8 0,0 0 0 0,9 0 0 16,-3 3 0-16,0 5 0 0,-3 0 0 0,3 5 0 0,0 0 0 15,0 1 0-15,0 7 0 0,0 0 0 0,-1-5 0 16,-2 10 10-16,0-5-10 0,-3 3 12 0,0-3 2 0,0 3 1 15,0-3 0-15,-3 3 0 0,0-3 12 0,-2-2 2 16,-1 2 1-16,3 3 0 0,-6-3 10 0,0 0 1 16,0-2 1-16,0 2 0 0,0-3-12 0,3 1-2 0,-6-3-1 0,3-6 0 15,0 4-12-15,0-1-3 0,3-3 0 0,-3-2 0 16,1-2-12-16,-1-4-16 0,3-2 3 0,0 0 1 31,0-2-58-31,0-4-11 0,0-2-3 0,3-5-721 0</inkml:trace>
  <inkml:trace contextRef="#ctx0" brushRef="#br0" timeOffset="91862.0342">19326 15862 1314 0,'0'0'28'0,"0"0"7"0,0 0 1 0,0 0 1 0,-3 8-29 0,3-3-8 0,0-5 0 0,-3 5 0 15,0 3 32-15,3 3 4 0,-3-1 2 0,3 4 0 16,-3-1 10-16,3 5 1 0,0-2 1 0,-3 3 0 0,3-1 0 0,-3 1 0 16,3 2 0-16,0 0 0 0,3 0-8 0,-3 0-2 15,0 1 0-15,3 1 0 0,0-1-20 0,0-4-4 16,0 1 0-16,0-3-1 16,3-3-6-16,0 0-1 0,0 3 0 0,0-6 0 15,-1 1-8-15,4-3 8 0,0-3-8 0,0 3 8 16,3-8 1-16,0 6 0 0,0-6 0 0,0-6 0 0,0 6 1 0,0-8 0 0,0 0 0 0,3-2 0 15,-4-3 4-15,4-1 1 16,-3-4 0-16,-3 5 0 0,0-6-15 0,0 1 0 16,-3 2-12-16,-3-3 12 0,3 6 0 0,-6 0-8 0,0-1 8 0,0 6 0 15,-3 1 0-15,0-1 0 16,-3 0 8-16,0 5-8 0,0 0 10 0,0 3-10 16,-3 0 10-16,0 6-10 0,3-1 0 0,-3 3-12 15,0 2 1-15,1 6 0 0,2 0 11 0,0 0 0 16,0 3 0-16,3-1 8 0,0 1 0 0,0 2 0 15,3-3 0-15,3 1 0 0,0-3 6 0,6-3 2 0,0 6 0 0,-1-12 0 16,7 7 1-16,0-6 1 0,-3-3 0 16,6 3 0-16,3-3-9 0,0-5-1 0,-1 3-8 0,1-3 12 15,0-3-32-15,3 3-6 0,-3-5-2 0,-3 2-646 16,3-2-130-16</inkml:trace>
  <inkml:trace contextRef="#ctx0" brushRef="#br0" timeOffset="93026.905">20671 16060 1295 0,'0'0'36'0,"0"-5"9"0,0-3-36 0,-3 5-9 0,3-2 0 0,0 0 0 0,-3-3 64 0,0 0 12 15,3-3 1-15,-3 3 1 0,0-2-3 0,0-1-1 16,0 1 0-16,0-4 0 0,0 4-8 0,0-1-2 15,-3 1 0-15,0-4 0 0,0 6-24 0,4-2-6 16,-7-1-1-16,3 1 0 0,0 2-4 0,-3-3-1 0,0 3 0 0,0 3 0 16,0-3-28-16,0 3 0 0,-3-1 0 15,3 4 0 1,-3 2 0-16,3 0 0 0,0 2 0 0,0 4 0 16,1 2-15-16,-1 2-2 0,0-2-1 0,0 5 0 15,0 1 2-15,0 2 1 0,3-1 0 0,-3 9 0 16,0-3 4-16,0 6 1 0,3-1 0 0,0 1 0 0,-3 5 10 0,3-1-10 0,3 4 10 0,0 4-10 15,-3-2 10-15,6 3-8 0,0-6 8 0,3-2-8 32,0 5 8-32,0-5 0 0,3-6 0 0,0-4 0 0,0-1 0 0,0-3 0 0,0-4 0 0,3-1 0 15,0-3 0-15,3-2 8 0,-3 0-8 0,3-2 11 16,0-4 3-16,3-2 1 0,-4 0 0 0,1-2 0 16,0-4-3-16,3 1-1 0,-3-3 0 0,0 0 0 15,3-3 9-15,0-2 1 0,-3 0 1 0,0-5 0 16,-1-4-10-16,1 4-1 0,0-3-1 0,-3 2 0 15,0-7 7-15,0 5 2 16,-3-6 0-16,0 3 0 0,0-2-2 0,-3-1 0 16,0 6 0-16,-3 0 0 0,0 0-5 0,0 0-2 15,-6 2 0-15,0 3 0 0,0 0-10 0,0 1 10 16,-3 4-10-16,0 0 10 0,0 1-20 0,0 2-4 16,0 3-1-16,0 2 0 15,1 0-25-15,-4 1-4 0,3 2-2 0,-3 2-641 0,6 4-128 16</inkml:trace>
  <inkml:trace contextRef="#ctx0" brushRef="#br0" timeOffset="93247.5233">20433 16261 1609 0,'0'0'35'0,"0"0"7"0,0 0 2 0,0-5 2 0,0 0-37 0,0 5-9 0,3-8 0 0,3 5 0 16,-3-2 32-16,3 0 5 0,0-1 1 0,3-2 0 15,0 8 0-15,0-2 0 0,0-1 0 0,-1 3 0 16,4 0-22-16,-3 0-5 0,3 3-1 0,0-1 0 16,0-2-10-16,0 6 0 0,3-6 0 0,-3 5 8 31,0-2-30-31,2-3-6 0,1 5-2 0,-3 0-796 16</inkml:trace>
  <inkml:trace contextRef="#ctx0" brushRef="#br0" timeOffset="93531.2279">20841 16444 1220 0,'0'0'27'0,"0"0"5"0,0 0 2 0,0 8 0 0,0-8-34 0,3 5 0 0,-3 3 0 0,0 0 0 16,0 0 65-16,3 0 7 0,3 0 0 0,-3 0 1 15,3 2-22-15,0-2-5 0,0 5-1 0,2-5 0 16,-5 3-29-16,6-3-5 0,0 3-2 0,0-4 0 16,-3-1-9-16,3 2 0 0,-3-3 0 0,0 0-11 31,0-2-45-31,3-3-8 0,-9 0-3 0</inkml:trace>
  <inkml:trace contextRef="#ctx0" brushRef="#br0" timeOffset="93679.1834">20948 16163 1907 0,'0'0'54'0,"0"0"12"15,0 0-53-15,-3 8-13 0,0 3 0 0,0-3 0 16,0 5 0-16,3 0 0 0,0-2 0 0,0-3-10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7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1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5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8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74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9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1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20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3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2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7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7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5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28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7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0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8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5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0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2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9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89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35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99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59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3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274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39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23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721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117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12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5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61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60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89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68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53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ACE5B439-614B-4F68-8EA3-71EA34A406F3}" type="datetime1">
              <a:rPr lang="en-US" smtClean="0"/>
              <a:t>1/15/2018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0341-889E-4023-A1EC-0B8B3F8B09BD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5F6E-32E2-42E1-A078-DFB654307AA6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CBB4D6BF-7CBB-4478-AEB9-B340E3F9EA33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20276E-817D-4B98-A927-93A5AED3BD88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94E3-BCA1-4855-AF2A-749A4337AE04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7025-2D87-4A41-89D9-6E4E805B91FF}" type="datetime1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B49-CFCF-45AD-B5C4-29942DB60F42}" type="datetime1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5464-ED9D-4FB8-BB7B-D85FC8103BC4}" type="datetime1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2670-9660-406E-9234-6AD55CD139AA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7064-B0D8-4B85-BB24-A8C07A86D1E4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4709BD-0E7F-4FCD-95C1-1CA2F51ECC0F}" type="datetime1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5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emf"/><Relationship Id="rId5" Type="http://schemas.openxmlformats.org/officeDocument/2006/relationships/image" Target="../media/image15.wmf"/><Relationship Id="rId10" Type="http://schemas.openxmlformats.org/officeDocument/2006/relationships/customXml" Target="../ink/ink6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robotics.com/cylindrical-format-robot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jpeg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customXml" Target="../ink/ink13.xml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6.wmf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7.wmf"/><Relationship Id="rId5" Type="http://schemas.openxmlformats.org/officeDocument/2006/relationships/image" Target="../media/image45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3.e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6.wmf"/><Relationship Id="rId12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w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4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Forward Kinematics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generally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forward kinematics problem has been reduced to matrix multiplication</a:t>
            </a:r>
            <a:endParaRPr lang="en-US" dirty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2476500" y="1574800"/>
          <a:ext cx="41910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Equation" r:id="rId4" imgW="2095200" imgH="736560" progId="Equation.3">
                  <p:embed/>
                </p:oleObj>
              </mc:Choice>
              <mc:Fallback>
                <p:oleObj name="Equation" r:id="rId4" imgW="2095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574800"/>
                        <a:ext cx="41910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043520" y="1946880"/>
              <a:ext cx="52920" cy="180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9480" y="1934280"/>
                <a:ext cx="80640" cy="2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2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Denavit</a:t>
            </a:r>
            <a:r>
              <a:rPr lang="en-US" dirty="0" smtClean="0"/>
              <a:t> J and </a:t>
            </a:r>
            <a:r>
              <a:rPr lang="en-US" dirty="0" err="1" smtClean="0"/>
              <a:t>Hartenberg</a:t>
            </a:r>
            <a:r>
              <a:rPr lang="en-US" dirty="0" smtClean="0"/>
              <a:t> RS, “A kinematic notation for lower-pair mechanisms based on matrices.” </a:t>
            </a:r>
            <a:r>
              <a:rPr lang="en-US" i="1" dirty="0" smtClean="0"/>
              <a:t>Trans ASME J. Appl. </a:t>
            </a:r>
            <a:r>
              <a:rPr lang="en-US" i="1" dirty="0" err="1" smtClean="0"/>
              <a:t>Mech</a:t>
            </a:r>
            <a:r>
              <a:rPr lang="en-US" i="1" dirty="0" smtClean="0"/>
              <a:t>,</a:t>
            </a:r>
            <a:r>
              <a:rPr lang="en-US" dirty="0" smtClean="0"/>
              <a:t> 23:215–221, 1955</a:t>
            </a:r>
          </a:p>
          <a:p>
            <a:pPr lvl="1"/>
            <a:r>
              <a:rPr lang="en-US" dirty="0" smtClean="0"/>
              <a:t>described a convention for standardizing the attachment of frames on links of a serial linkage</a:t>
            </a:r>
          </a:p>
          <a:p>
            <a:r>
              <a:rPr lang="en-US" dirty="0" smtClean="0"/>
              <a:t>common convention for attaching reference frames on links of a serial manipulator and computing the transformations between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8081" name="Object 17"/>
          <p:cNvGraphicFramePr>
            <a:graphicFrameLocks noChangeAspect="1"/>
          </p:cNvGraphicFramePr>
          <p:nvPr/>
        </p:nvGraphicFramePr>
        <p:xfrm>
          <a:off x="1803400" y="1219200"/>
          <a:ext cx="2768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4" name="Equation" r:id="rId4" imgW="1384200" imgH="253800" progId="Equation.3">
                  <p:embed/>
                </p:oleObj>
              </mc:Choice>
              <mc:Fallback>
                <p:oleObj name="Equation" r:id="rId4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219200"/>
                        <a:ext cx="27686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6" name="Object 22"/>
          <p:cNvGraphicFramePr>
            <a:graphicFrameLocks noChangeAspect="1"/>
          </p:cNvGraphicFramePr>
          <p:nvPr/>
        </p:nvGraphicFramePr>
        <p:xfrm>
          <a:off x="2336800" y="1828800"/>
          <a:ext cx="39878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5" name="Equation" r:id="rId6" imgW="1993680" imgH="914400" progId="Equation.3">
                  <p:embed/>
                </p:oleObj>
              </mc:Choice>
              <mc:Fallback>
                <p:oleObj name="Equation" r:id="rId6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828800"/>
                        <a:ext cx="39878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7" name="Object 23"/>
          <p:cNvGraphicFramePr>
            <a:graphicFrameLocks noChangeAspect="1"/>
          </p:cNvGraphicFramePr>
          <p:nvPr/>
        </p:nvGraphicFramePr>
        <p:xfrm>
          <a:off x="3327400" y="4114800"/>
          <a:ext cx="24892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6" name="Equation" r:id="rId8" imgW="965160" imgH="914400" progId="Equation.3">
                  <p:embed/>
                </p:oleObj>
              </mc:Choice>
              <mc:Fallback>
                <p:oleObj name="Equation" r:id="rId8" imgW="9651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114800"/>
                        <a:ext cx="24892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564720" y="267480"/>
              <a:ext cx="4867200" cy="3242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56080" y="254520"/>
                <a:ext cx="4889160" cy="32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97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4" name="Picture 73" descr="03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83177"/>
            <a:ext cx="7315200" cy="5291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27880" y="610560"/>
              <a:ext cx="2851920" cy="2466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160" y="604080"/>
                <a:ext cx="2873880" cy="24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8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Denavit-Hartenberg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the form of the rotation component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this does not look like it can represent arbitrary rotations</a:t>
            </a:r>
          </a:p>
          <a:p>
            <a:r>
              <a:rPr lang="en-US" dirty="0" smtClean="0"/>
              <a:t>can the DH convention actually describe every physically possible link configuration? </a:t>
            </a:r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3111500" y="1524000"/>
          <a:ext cx="2921000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Equation" r:id="rId4" imgW="1460160" imgH="736560" progId="Equation.3">
                  <p:embed/>
                </p:oleObj>
              </mc:Choice>
              <mc:Fallback>
                <p:oleObj name="Equation" r:id="rId4" imgW="14601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1524000"/>
                        <a:ext cx="2921000" cy="170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7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Denavit-Hartenberg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yes, but we must choose the orientation and position of the frames in a certain way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(DH1)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(DH2)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claim: if DH1 and DH2 are true then there exists unique numbers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551998"/>
              </p:ext>
            </p:extLst>
          </p:nvPr>
        </p:nvGraphicFramePr>
        <p:xfrm>
          <a:off x="1917700" y="2133600"/>
          <a:ext cx="1041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2" name="Equation" r:id="rId4" imgW="520560" imgH="228600" progId="Equation.3">
                  <p:embed/>
                </p:oleObj>
              </mc:Choice>
              <mc:Fallback>
                <p:oleObj name="Equation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133600"/>
                        <a:ext cx="10414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939771"/>
              </p:ext>
            </p:extLst>
          </p:nvPr>
        </p:nvGraphicFramePr>
        <p:xfrm>
          <a:off x="1917700" y="2978150"/>
          <a:ext cx="2184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3" name="Equation" r:id="rId6" imgW="1091880" imgH="228600" progId="Equation.3">
                  <p:embed/>
                </p:oleObj>
              </mc:Choice>
              <mc:Fallback>
                <p:oleObj name="Equation" r:id="rId6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978150"/>
                        <a:ext cx="21844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778000" y="4876800"/>
          <a:ext cx="55880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4" name="Equation" r:id="rId8" imgW="2793960" imgH="253800" progId="Equation.3">
                  <p:embed/>
                </p:oleObj>
              </mc:Choice>
              <mc:Fallback>
                <p:oleObj name="Equation" r:id="rId8" imgW="2793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876800"/>
                        <a:ext cx="55880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Denavit-Hartenberg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proof: on blackboard in class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120" y="131400"/>
              <a:ext cx="8887680" cy="587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0" y="123840"/>
                <a:ext cx="8906400" cy="589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8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Denavit-Hartenberg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link length</a:t>
            </a:r>
          </a:p>
          <a:p>
            <a:pPr lvl="1"/>
            <a:r>
              <a:rPr lang="en-CA" dirty="0" smtClean="0"/>
              <a:t>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link twist</a:t>
            </a:r>
          </a:p>
          <a:p>
            <a:pPr lvl="1"/>
            <a:r>
              <a:rPr lang="en-CA" dirty="0" smtClean="0"/>
              <a:t>angle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link offset</a:t>
            </a:r>
          </a:p>
          <a:p>
            <a:pPr lvl="1"/>
            <a:r>
              <a:rPr lang="en-CA" dirty="0" smtClean="0"/>
              <a:t>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to the intersection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joint angle</a:t>
            </a:r>
          </a:p>
          <a:p>
            <a:pPr lvl="1"/>
            <a:r>
              <a:rPr lang="en-CA" dirty="0" smtClean="0"/>
              <a:t>angle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572800" y="1267920"/>
              <a:ext cx="3204360" cy="4755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3440" y="1258920"/>
                <a:ext cx="3222000" cy="47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1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with Frames Already Placed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03_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534000" y="2545200"/>
              <a:ext cx="1708560" cy="3229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4640" y="2537280"/>
                <a:ext cx="1727640" cy="32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3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 rot="1800000">
            <a:off x="6620925" y="1476693"/>
            <a:ext cx="1295400" cy="990600"/>
            <a:chOff x="3962400" y="2743200"/>
            <a:chExt cx="1295400" cy="9906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572000" y="27432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24400" y="28194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800600" y="28956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5181600" y="3048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800600" y="31242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2000" y="37338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724400" y="36576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00600" y="35052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5181600" y="3429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4800600" y="3352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686300" y="3238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457700" y="2857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57700" y="3619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3962400" y="29718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3695700" y="3238500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962400" y="3505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1143000" y="2343786"/>
            <a:ext cx="14478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48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2552700" y="20770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Links and Joints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6" name="Content Placeholder 13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joints,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/>
              <a:t> links </a:t>
            </a:r>
          </a:p>
          <a:p>
            <a:r>
              <a:rPr lang="en-CA" dirty="0" smtClean="0"/>
              <a:t>link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is fixed (the base)</a:t>
            </a:r>
          </a:p>
          <a:p>
            <a:r>
              <a:rPr lang="en-CA" dirty="0" smtClean="0"/>
              <a:t>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connects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moves when 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is actuated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057400" y="25723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36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15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81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371600" y="1828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76600" y="30596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336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052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53000" y="1066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2200" y="9144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>
            <a:stCxn id="32" idx="1"/>
            <a:endCxn id="104" idx="2"/>
          </p:cNvCxnSpPr>
          <p:nvPr/>
        </p:nvCxnSpPr>
        <p:spPr>
          <a:xfrm rot="16200000" flipV="1">
            <a:off x="1739852" y="2254837"/>
            <a:ext cx="483932" cy="370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5" idx="0"/>
            <a:endCxn id="33" idx="5"/>
          </p:cNvCxnSpPr>
          <p:nvPr/>
        </p:nvCxnSpPr>
        <p:spPr>
          <a:xfrm rot="16200000" flipV="1">
            <a:off x="3402460" y="2760570"/>
            <a:ext cx="215960" cy="3822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37" idx="3"/>
            <a:endCxn id="106" idx="2"/>
          </p:cNvCxnSpPr>
          <p:nvPr/>
        </p:nvCxnSpPr>
        <p:spPr>
          <a:xfrm rot="10800000">
            <a:off x="2558558" y="1436132"/>
            <a:ext cx="599121" cy="255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6" idx="1"/>
            <a:endCxn id="107" idx="2"/>
          </p:cNvCxnSpPr>
          <p:nvPr/>
        </p:nvCxnSpPr>
        <p:spPr>
          <a:xfrm rot="16200000" flipV="1">
            <a:off x="3911552" y="1454737"/>
            <a:ext cx="2553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0" idx="1"/>
            <a:endCxn id="108" idx="2"/>
          </p:cNvCxnSpPr>
          <p:nvPr/>
        </p:nvCxnSpPr>
        <p:spPr>
          <a:xfrm rot="16200000" flipV="1">
            <a:off x="5521742" y="1388527"/>
            <a:ext cx="255332" cy="3505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1"/>
            <a:endCxn id="109" idx="2"/>
          </p:cNvCxnSpPr>
          <p:nvPr/>
        </p:nvCxnSpPr>
        <p:spPr>
          <a:xfrm rot="16200000" flipV="1">
            <a:off x="6502352" y="1378537"/>
            <a:ext cx="4077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447800" y="3276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62200" y="25908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2854197" y="202260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29000" y="16002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15000" y="19812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34200" y="2514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720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.................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5511800" y="3429000"/>
          <a:ext cx="30226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4" imgW="1231560" imgH="482400" progId="Equation.3">
                  <p:embed/>
                </p:oleObj>
              </mc:Choice>
              <mc:Fallback>
                <p:oleObj name="Equation" r:id="rId4" imgW="1231560" imgH="482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429000"/>
                        <a:ext cx="302260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Content Placeholder 9" descr="03_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5590113" cy="5486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49880" y="3728160"/>
              <a:ext cx="2239920" cy="1984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8720" y="3717720"/>
                <a:ext cx="2260080" cy="20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26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r>
              <a:rPr lang="en-CA" dirty="0" smtClean="0"/>
              <a:t> 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RPP cylindrical manipulator</a:t>
            </a:r>
          </a:p>
          <a:p>
            <a:pPr lvl="2"/>
            <a:r>
              <a:rPr lang="en-US" dirty="0" smtClean="0">
                <a:hlinkClick r:id="rId3"/>
              </a:rPr>
              <a:t>http://strobotics.com/cylindrical-format-robot.htm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Denavit-Hartenberg</a:t>
            </a:r>
            <a:r>
              <a:rPr lang="en-CA" dirty="0" smtClean="0"/>
              <a:t> 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03_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  <p:sp>
        <p:nvSpPr>
          <p:cNvPr id="8" name="TextBox 7"/>
          <p:cNvSpPr txBox="1"/>
          <p:nvPr/>
        </p:nvSpPr>
        <p:spPr>
          <a:xfrm>
            <a:off x="5867400" y="838200"/>
            <a:ext cx="29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do we place the frames?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934960" y="1267920"/>
              <a:ext cx="2871000" cy="4758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9560" y="1260720"/>
                <a:ext cx="2882880" cy="47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3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1: Choose the z-axis for each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recall the DH transformation matrix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803400" y="1547812"/>
          <a:ext cx="2768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9" name="Equation" r:id="rId4" imgW="1384200" imgH="253800" progId="Equation.3">
                  <p:embed/>
                </p:oleObj>
              </mc:Choice>
              <mc:Fallback>
                <p:oleObj name="Equation" r:id="rId4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547812"/>
                        <a:ext cx="27686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336800" y="2157412"/>
          <a:ext cx="39878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0" name="Equation" r:id="rId6" imgW="1993680" imgH="914400" progId="Equation.3">
                  <p:embed/>
                </p:oleObj>
              </mc:Choice>
              <mc:Fallback>
                <p:oleObj name="Equation" r:id="rId6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157412"/>
                        <a:ext cx="39878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679700" y="4640263"/>
          <a:ext cx="482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1" name="Equation" r:id="rId8" imgW="241200" imgH="241200" progId="Equation.3">
                  <p:embed/>
                </p:oleObj>
              </mc:Choice>
              <mc:Fallback>
                <p:oleObj name="Equation" r:id="rId8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640263"/>
                        <a:ext cx="482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517900" y="4640263"/>
          <a:ext cx="508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2" name="Equation" r:id="rId10" imgW="253800" imgH="241200" progId="Equation.3">
                  <p:embed/>
                </p:oleObj>
              </mc:Choice>
              <mc:Fallback>
                <p:oleObj name="Equation" r:id="rId10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4640263"/>
                        <a:ext cx="5080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660900" y="4640263"/>
          <a:ext cx="482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3" name="Equation" r:id="rId12" imgW="241200" imgH="241200" progId="Equation.3">
                  <p:embed/>
                </p:oleObj>
              </mc:Choice>
              <mc:Fallback>
                <p:oleObj name="Equation" r:id="rId12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640263"/>
                        <a:ext cx="482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0800" y="2133600"/>
            <a:ext cx="6096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2133600"/>
            <a:ext cx="914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2133600"/>
            <a:ext cx="914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2"/>
          </p:cNvCxnSpPr>
          <p:nvPr/>
        </p:nvCxnSpPr>
        <p:spPr>
          <a:xfrm rot="5400000">
            <a:off x="2476500" y="42291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</p:cNvCxnSpPr>
          <p:nvPr/>
        </p:nvCxnSpPr>
        <p:spPr>
          <a:xfrm rot="5400000">
            <a:off x="3314700" y="42291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457700" y="42291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1: Choose the z-axis for each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        axis of actuation for joint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pic>
        <p:nvPicPr>
          <p:cNvPr id="33" name="Content Placeholder 17" descr="prisma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8700" y="2228850"/>
            <a:ext cx="4229100" cy="2400300"/>
          </a:xfrm>
          <a:prstGeom prst="rect">
            <a:avLst/>
          </a:prstGeom>
        </p:spPr>
      </p:pic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983965" y="5445481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4" name="Equation" r:id="rId5" imgW="164880" imgH="241200" progId="Equation.3">
                  <p:embed/>
                </p:oleObj>
              </mc:Choice>
              <mc:Fallback>
                <p:oleObj name="Equation" r:id="rId5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965" y="5445481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revolu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2228850"/>
            <a:ext cx="4229100" cy="24003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62000" y="22098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10200" y="22098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0" y="22860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001000" y="22098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09800" y="4343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53200" y="4343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dirty="0" smtClean="0"/>
              <a:t> </a:t>
            </a:r>
            <a:endParaRPr lang="en-US" dirty="0"/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8650407" y="3469941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5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407" y="3469941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5400000">
            <a:off x="952500" y="4533900"/>
            <a:ext cx="12192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475260" y="3471532"/>
            <a:ext cx="59254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482" name="Object 6"/>
          <p:cNvGraphicFramePr>
            <a:graphicFrameLocks noChangeAspect="1"/>
          </p:cNvGraphicFramePr>
          <p:nvPr/>
        </p:nvGraphicFramePr>
        <p:xfrm>
          <a:off x="610217" y="812010"/>
          <a:ext cx="609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6" name="Equation" r:id="rId9" imgW="304560" imgH="241200" progId="Equation.3">
                  <p:embed/>
                </p:oleObj>
              </mc:Choice>
              <mc:Fallback>
                <p:oleObj name="Equation" r:id="rId9" imgW="304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17" y="812010"/>
                        <a:ext cx="609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729360" y="1499400"/>
              <a:ext cx="7074720" cy="4707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920" y="1489320"/>
                <a:ext cx="7092360" cy="47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3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1: Choose the z-axis for each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2"/>
            <a:r>
              <a:rPr lang="en-CA" dirty="0" smtClean="0"/>
              <a:t>Warning: the picture is deceiving. We do not yet know the origin of the frames; all we know at this point is that each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points along a joint axis</a:t>
            </a:r>
            <a:endParaRPr lang="en-US" dirty="0"/>
          </a:p>
        </p:txBody>
      </p:sp>
      <p:pic>
        <p:nvPicPr>
          <p:cNvPr id="24" name="Content Placeholder 21" descr="step1.jpg"/>
          <p:cNvPicPr>
            <a:picLocks noChangeAspect="1"/>
          </p:cNvPicPr>
          <p:nvPr/>
        </p:nvPicPr>
        <p:blipFill>
          <a:blip r:embed="rId3" cstate="print"/>
          <a:srcRect b="17268"/>
          <a:stretch>
            <a:fillRect/>
          </a:stretch>
        </p:blipFill>
        <p:spPr>
          <a:xfrm>
            <a:off x="1776943" y="838200"/>
            <a:ext cx="5590113" cy="45390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75280" y="1589760"/>
              <a:ext cx="1332360" cy="3997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8080" y="1579680"/>
                <a:ext cx="1350360" cy="40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2: Establish frame {0}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place the origin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anywhere on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often the choice of location is obvious</a:t>
            </a:r>
          </a:p>
          <a:p>
            <a:r>
              <a:rPr lang="en-CA" dirty="0" smtClean="0"/>
              <a:t>choose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so that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is right-handed</a:t>
            </a:r>
          </a:p>
          <a:p>
            <a:pPr lvl="1"/>
            <a:r>
              <a:rPr lang="en-CA" dirty="0" smtClean="0"/>
              <a:t>often the choice of directions is obvious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801000" y="2977560"/>
              <a:ext cx="6679440" cy="1285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480" y="2967840"/>
                <a:ext cx="6696720" cy="13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4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2: Establish frame {0}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step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306600" y="4506120"/>
              <a:ext cx="822240" cy="479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5800" y="4494960"/>
                <a:ext cx="845280" cy="5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using frame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r>
              <a:rPr lang="en-CA" dirty="0" smtClean="0"/>
              <a:t> construct frame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DH1: 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is perpendicular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</a:p>
          <a:p>
            <a:pPr lvl="1"/>
            <a:r>
              <a:rPr lang="en-CA" dirty="0" smtClean="0"/>
              <a:t>DH2: 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intersects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</a:p>
          <a:p>
            <a:r>
              <a:rPr lang="en-CA" dirty="0" smtClean="0"/>
              <a:t>3 cases to consider depending on the relationship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Case 1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are not coplanar (skew)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angle from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to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126078" y="3429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8900000" flipH="1">
            <a:off x="4211618" y="342820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5837778" y="25146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6"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778" y="25146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6"/>
          <p:cNvGraphicFramePr>
            <a:graphicFrameLocks noChangeAspect="1"/>
          </p:cNvGraphicFramePr>
          <p:nvPr/>
        </p:nvGraphicFramePr>
        <p:xfrm>
          <a:off x="1824578" y="19050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7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578" y="19050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55278" y="25908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(out of page)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40478" y="3429000"/>
            <a:ext cx="3048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40478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116678" y="3352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936078" y="32766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8478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64678" y="3429000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88478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50078" y="2630269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shortest line between</a:t>
            </a: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and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7524" name="Object 6"/>
          <p:cNvGraphicFramePr>
            <a:graphicFrameLocks noChangeAspect="1"/>
          </p:cNvGraphicFramePr>
          <p:nvPr/>
        </p:nvGraphicFramePr>
        <p:xfrm>
          <a:off x="3107278" y="2797175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8" name="Equation" r:id="rId8" imgW="228600" imgH="241200" progId="Equation.3">
                  <p:embed/>
                </p:oleObj>
              </mc:Choice>
              <mc:Fallback>
                <p:oleObj name="Equation" r:id="rId8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278" y="2797175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6"/>
          <p:cNvGraphicFramePr>
            <a:graphicFrameLocks noChangeAspect="1"/>
          </p:cNvGraphicFramePr>
          <p:nvPr/>
        </p:nvGraphicFramePr>
        <p:xfrm>
          <a:off x="3945478" y="28194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9" name="Equation" r:id="rId9" imgW="164880" imgH="241200" progId="Equation.3">
                  <p:embed/>
                </p:oleObj>
              </mc:Choice>
              <mc:Fallback>
                <p:oleObj name="Equation" r:id="rId9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478" y="28194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7056978" y="3151188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0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978" y="3151188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6"/>
          <p:cNvGraphicFramePr>
            <a:graphicFrameLocks noChangeAspect="1"/>
          </p:cNvGraphicFramePr>
          <p:nvPr/>
        </p:nvGraphicFramePr>
        <p:xfrm>
          <a:off x="4936078" y="4168775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1" name="Equation" r:id="rId12" imgW="177480" imgH="241200" progId="Equation.3">
                  <p:embed/>
                </p:oleObj>
              </mc:Choice>
              <mc:Fallback>
                <p:oleObj name="Equation" r:id="rId12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078" y="4168775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64678" y="42672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point of intersection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3" idx="0"/>
            <a:endCxn id="27" idx="4"/>
          </p:cNvCxnSpPr>
          <p:nvPr/>
        </p:nvCxnSpPr>
        <p:spPr>
          <a:xfrm rot="16200000" flipV="1">
            <a:off x="5308341" y="3361537"/>
            <a:ext cx="762000" cy="1049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8" name="Object 6"/>
          <p:cNvGraphicFramePr>
            <a:graphicFrameLocks noChangeAspect="1"/>
          </p:cNvGraphicFramePr>
          <p:nvPr/>
        </p:nvGraphicFramePr>
        <p:xfrm>
          <a:off x="3564478" y="33528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2"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478" y="33528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760320" y="2921400"/>
              <a:ext cx="1221120" cy="1820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600" y="2912400"/>
                <a:ext cx="1239120" cy="18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1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given the joint variables and dimensions of the links what is the position and orientation of the end </a:t>
            </a:r>
            <a:r>
              <a:rPr lang="en-CA" dirty="0" err="1" smtClean="0"/>
              <a:t>effector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22860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Case 2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are parallel ( </a:t>
            </a:r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CA" dirty="0" smtClean="0">
                <a:cs typeface="Times New Roman" pitchFamily="18" charset="0"/>
              </a:rPr>
              <a:t>)</a:t>
            </a: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endParaRPr lang="en-CA" dirty="0" smtClean="0">
              <a:cs typeface="Times New Roman" pitchFamily="18" charset="0"/>
            </a:endParaRPr>
          </a:p>
          <a:p>
            <a:pPr lvl="1"/>
            <a:r>
              <a:rPr lang="en-CA" dirty="0" smtClean="0">
                <a:cs typeface="Times New Roman" pitchFamily="18" charset="0"/>
              </a:rPr>
              <a:t>notice that this choice results in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0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828800" y="3429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5334000" y="19050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8"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6"/>
          <p:cNvGraphicFramePr>
            <a:graphicFrameLocks noChangeAspect="1"/>
          </p:cNvGraphicFramePr>
          <p:nvPr/>
        </p:nvGraphicFramePr>
        <p:xfrm>
          <a:off x="2527300" y="19050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9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9050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819400" y="3429000"/>
            <a:ext cx="2667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0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819400" y="3352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86400" y="3427412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7416800" y="31242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0"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1242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6"/>
          <p:cNvGraphicFramePr>
            <a:graphicFrameLocks noChangeAspect="1"/>
          </p:cNvGraphicFramePr>
          <p:nvPr/>
        </p:nvGraphicFramePr>
        <p:xfrm>
          <a:off x="5638800" y="3863975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1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63975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867400" y="39624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point of intersection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3" idx="0"/>
            <a:endCxn id="27" idx="4"/>
          </p:cNvCxnSpPr>
          <p:nvPr/>
        </p:nvCxnSpPr>
        <p:spPr>
          <a:xfrm rot="16200000" flipV="1">
            <a:off x="5972963" y="3018637"/>
            <a:ext cx="457200" cy="1430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572794" y="3428206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670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8552" name="Object 6"/>
          <p:cNvGraphicFramePr>
            <a:graphicFrameLocks noChangeAspect="1"/>
          </p:cNvGraphicFramePr>
          <p:nvPr/>
        </p:nvGraphicFramePr>
        <p:xfrm>
          <a:off x="2082800" y="3151188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2" name="Equation" r:id="rId12" imgW="228600" imgH="241200" progId="Equation.3">
                  <p:embed/>
                </p:oleObj>
              </mc:Choice>
              <mc:Fallback>
                <p:oleObj name="Equation" r:id="rId12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151188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5334000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257800" y="3352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4102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8553" name="Object 6"/>
          <p:cNvGraphicFramePr>
            <a:graphicFrameLocks noChangeAspect="1"/>
          </p:cNvGraphicFramePr>
          <p:nvPr/>
        </p:nvGraphicFramePr>
        <p:xfrm>
          <a:off x="3987800" y="33528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3"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3528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581400" y="3187080"/>
              <a:ext cx="7509960" cy="1537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960" y="3178800"/>
                <a:ext cx="7531560" cy="15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6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Case 3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intersect (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CA" dirty="0" smtClean="0"/>
              <a:t> )</a:t>
            </a:r>
            <a:endParaRPr lang="en-CA" dirty="0" smtClean="0"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657600" y="3429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3505200" y="3886200"/>
          <a:ext cx="330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330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6"/>
          <p:cNvGraphicFramePr>
            <a:graphicFrameLocks noChangeAspect="1"/>
          </p:cNvGraphicFramePr>
          <p:nvPr/>
        </p:nvGraphicFramePr>
        <p:xfrm>
          <a:off x="4356100" y="19050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050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4572000" y="3427412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6502400" y="3124200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0"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124200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6"/>
          <p:cNvGraphicFramePr>
            <a:graphicFrameLocks noChangeAspect="1"/>
          </p:cNvGraphicFramePr>
          <p:nvPr/>
        </p:nvGraphicFramePr>
        <p:xfrm>
          <a:off x="2133600" y="2797175"/>
          <a:ext cx="35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1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97175"/>
                        <a:ext cx="35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62200" y="28956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point of intersection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>
          <a:xfrm rot="16200000" flipH="1">
            <a:off x="3871629" y="2804829"/>
            <a:ext cx="164068" cy="1084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8900000" flipH="1">
            <a:off x="3652274" y="342820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2878" y="39624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(out of page)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572000" y="35814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648200" y="35052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724400" y="32766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4724400" y="3276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974280" y="3141360"/>
              <a:ext cx="1757880" cy="481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62760" y="3127680"/>
                <a:ext cx="1780920" cy="5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6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2" name="Content Placeholder 21" descr="step3-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1163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3: Iteratively construct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r>
              <a:rPr lang="en-CA" dirty="0" smtClean="0"/>
              <a:t>, ...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-1}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 descr="step3-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7064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4: Place the end </a:t>
            </a:r>
            <a:r>
              <a:rPr lang="en-CA" dirty="0" err="1" smtClean="0"/>
              <a:t>effector</a:t>
            </a:r>
            <a:r>
              <a:rPr lang="en-CA" dirty="0" smtClean="0"/>
              <a:t>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Content Placeholder 8" descr="nsa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36633" y="838200"/>
            <a:ext cx="7870733" cy="5486400"/>
          </a:xfrm>
        </p:spPr>
      </p:pic>
      <p:sp>
        <p:nvSpPr>
          <p:cNvPr id="10" name="TextBox 9"/>
          <p:cNvSpPr txBox="1"/>
          <p:nvPr/>
        </p:nvSpPr>
        <p:spPr>
          <a:xfrm>
            <a:off x="6934200" y="52578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“approach”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0574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“sliding”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983468"/>
            <a:ext cx="1040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“normal”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4: Place the end </a:t>
            </a:r>
            <a:r>
              <a:rPr lang="en-CA" dirty="0" err="1" smtClean="0"/>
              <a:t>effector</a:t>
            </a:r>
            <a:r>
              <a:rPr lang="en-CA" dirty="0" smtClean="0"/>
              <a:t>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 descr="03_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76943" y="838200"/>
            <a:ext cx="5590113" cy="5486400"/>
          </a:xfrm>
        </p:spPr>
      </p:pic>
    </p:spTree>
    <p:extLst>
      <p:ext uri="{BB962C8B-B14F-4D97-AF65-F5344CB8AC3E}">
        <p14:creationId xmlns:p14="http://schemas.microsoft.com/office/powerpoint/2010/main" val="37494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angle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distance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to the intersection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measured along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</a:p>
          <a:p>
            <a:r>
              <a:rPr lang="en-CA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angle between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measured about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Content Placeholder 9" descr="03_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5590113" cy="5486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More </a:t>
            </a:r>
            <a:r>
              <a:rPr lang="en-CA" dirty="0" err="1"/>
              <a:t>Denavit-Hartenberg</a:t>
            </a:r>
            <a:r>
              <a:rPr lang="en-CA" dirty="0"/>
              <a:t>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Find the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" name="Content Placeholder 9" descr="03_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5590113" cy="5486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because the base frame and frame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have the same orientation, we can sum the coordinates to find the position of the end </a:t>
            </a:r>
            <a:r>
              <a:rPr lang="en-CA" dirty="0" err="1" smtClean="0"/>
              <a:t>effector</a:t>
            </a:r>
            <a:r>
              <a:rPr lang="en-CA" dirty="0" smtClean="0"/>
              <a:t> in the base frame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50292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 smtClean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4267200" y="4724400"/>
            <a:ext cx="6096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10000" y="3581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 flipV="1">
            <a:off x="4572000" y="4343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4343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3059668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6134100" y="28575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9800" y="1752600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once the DH parameters are known, it is easy to construct the overall transformation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916668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51716" y="3440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1981200" y="4038600"/>
          <a:ext cx="5156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Equation" r:id="rId4" imgW="2577960" imgH="914400" progId="Equation.3">
                  <p:embed/>
                </p:oleObj>
              </mc:Choice>
              <mc:Fallback>
                <p:oleObj name="Equation" r:id="rId4" imgW="25779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38600"/>
                        <a:ext cx="51562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2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916668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51716" y="3440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2019300" y="4038600"/>
          <a:ext cx="5080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Equation" r:id="rId4" imgW="2539800" imgH="914400" progId="Equation.3">
                  <p:embed/>
                </p:oleObj>
              </mc:Choice>
              <mc:Fallback>
                <p:oleObj name="Equation" r:id="rId4" imgW="2539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4038600"/>
                        <a:ext cx="50800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8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916668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51716" y="3440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2120900" y="4038600"/>
          <a:ext cx="48768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Equation" r:id="rId4" imgW="2438280" imgH="914400" progId="Equation.3">
                  <p:embed/>
                </p:oleObj>
              </mc:Choice>
              <mc:Fallback>
                <p:oleObj name="Equation" r:id="rId4" imgW="24382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038600"/>
                        <a:ext cx="48768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2095500" y="1905000"/>
          <a:ext cx="49276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Equation" r:id="rId4" imgW="2463480" imgH="914400" progId="Equation.3">
                  <p:embed/>
                </p:oleObj>
              </mc:Choice>
              <mc:Fallback>
                <p:oleObj name="Equation" r:id="rId4" imgW="2463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905000"/>
                        <a:ext cx="49276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Content Placeholder 6" descr="01_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713028"/>
            <a:ext cx="8839200" cy="3736743"/>
          </a:xfrm>
        </p:spPr>
      </p:pic>
    </p:spTree>
    <p:extLst>
      <p:ext uri="{BB962C8B-B14F-4D97-AF65-F5344CB8AC3E}">
        <p14:creationId xmlns:p14="http://schemas.microsoft.com/office/powerpoint/2010/main" val="28674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Content Placeholder 7" descr="wrist_step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9722"/>
          <a:stretch>
            <a:fillRect/>
          </a:stretch>
        </p:blipFill>
        <p:spPr>
          <a:xfrm>
            <a:off x="322839" y="838200"/>
            <a:ext cx="8498322" cy="4953000"/>
          </a:xfrm>
        </p:spPr>
      </p:pic>
    </p:spTree>
    <p:extLst>
      <p:ext uri="{BB962C8B-B14F-4D97-AF65-F5344CB8AC3E}">
        <p14:creationId xmlns:p14="http://schemas.microsoft.com/office/powerpoint/2010/main" val="36559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" name="Content Placeholder 10" descr="wrist_step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903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" name="Content Placeholder 8" descr="wrist_step2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19534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Content Placeholder 7" descr="wrist_step2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27782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Wrist: Step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" name="Content Placeholder 10" descr="wrist_step2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13889"/>
          <a:stretch>
            <a:fillRect/>
          </a:stretch>
        </p:blipFill>
        <p:spPr>
          <a:xfrm>
            <a:off x="322839" y="838200"/>
            <a:ext cx="8498322" cy="4724400"/>
          </a:xfrm>
        </p:spPr>
      </p:pic>
    </p:spTree>
    <p:extLst>
      <p:ext uri="{BB962C8B-B14F-4D97-AF65-F5344CB8AC3E}">
        <p14:creationId xmlns:p14="http://schemas.microsoft.com/office/powerpoint/2010/main" val="194376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from earlier in the course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" y="2249269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3011269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5486400" y="1600200"/>
            <a:ext cx="9144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6400800" y="1524000"/>
            <a:ext cx="990600" cy="990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15200" y="17526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05400" y="16764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1487269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89920" y="1722960"/>
              <a:ext cx="6706440" cy="1438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200" y="1717200"/>
                <a:ext cx="6727320" cy="145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wrist_step2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11111"/>
          <a:stretch>
            <a:fillRect/>
          </a:stretch>
        </p:blipFill>
        <p:spPr>
          <a:xfrm>
            <a:off x="322839" y="838200"/>
            <a:ext cx="8498322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5: DH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3429000"/>
          <a:ext cx="4572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41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6: Compute the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800100" y="1905000"/>
          <a:ext cx="75184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Equation" r:id="rId4" imgW="3759120" imgH="914400" progId="Equation.3">
                  <p:embed/>
                </p:oleObj>
              </mc:Choice>
              <mc:Fallback>
                <p:oleObj name="Equation" r:id="rId4" imgW="3759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905000"/>
                        <a:ext cx="75184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684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RPP + 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Content Placeholder 6" descr="03_0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09484" y="838200"/>
            <a:ext cx="7325032" cy="5486400"/>
          </a:xfrm>
        </p:spPr>
      </p:pic>
    </p:spTree>
    <p:extLst>
      <p:ext uri="{BB962C8B-B14F-4D97-AF65-F5344CB8AC3E}">
        <p14:creationId xmlns:p14="http://schemas.microsoft.com/office/powerpoint/2010/main" val="3097556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RPP + 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2578100" y="1320800"/>
          <a:ext cx="39878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Equation" r:id="rId4" imgW="1993680" imgH="914400" progId="Equation.3">
                  <p:embed/>
                </p:oleObj>
              </mc:Choice>
              <mc:Fallback>
                <p:oleObj name="Equation" r:id="rId4" imgW="1993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320800"/>
                        <a:ext cx="39878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2"/>
          <p:cNvGraphicFramePr>
            <a:graphicFrameLocks noChangeAspect="1"/>
          </p:cNvGraphicFramePr>
          <p:nvPr/>
        </p:nvGraphicFramePr>
        <p:xfrm>
          <a:off x="2844800" y="3921125"/>
          <a:ext cx="34544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Equation" r:id="rId6" imgW="1726920" imgH="685800" progId="Equation.3">
                  <p:embed/>
                </p:oleObj>
              </mc:Choice>
              <mc:Fallback>
                <p:oleObj name="Equation" r:id="rId6" imgW="17269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921125"/>
                        <a:ext cx="345440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708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Stanford Manipulator + Spherical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Content Placeholder 6" descr="03_1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7484" r="24420" b="6944"/>
          <a:stretch>
            <a:fillRect/>
          </a:stretch>
        </p:blipFill>
        <p:spPr>
          <a:xfrm>
            <a:off x="304800" y="838200"/>
            <a:ext cx="3733800" cy="51054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4800" y="2280920"/>
          <a:ext cx="4572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-90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0516" y="4953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48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SCARA + 1DOF Wrist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Content Placeholder 6" descr="03_1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645" r="15026" b="9722"/>
          <a:stretch>
            <a:fillRect/>
          </a:stretch>
        </p:blipFill>
        <p:spPr>
          <a:xfrm>
            <a:off x="1143000" y="762000"/>
            <a:ext cx="6400800" cy="49530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495800"/>
          <a:ext cx="4572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Link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C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CA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 smtClean="0"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r>
                        <a:rPr lang="en-CA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CA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59436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* joint variable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3886200"/>
            <a:ext cx="1295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3695700" y="3467100"/>
            <a:ext cx="1295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400800" y="1600200"/>
            <a:ext cx="914400" cy="914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5486400" y="1600200"/>
            <a:ext cx="914400" cy="914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43600" y="3733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1371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5400" y="1371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4120" y="914400"/>
              <a:ext cx="6941160" cy="4339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120" y="906840"/>
                <a:ext cx="6960960" cy="435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transformation matrices</a:t>
            </a:r>
            <a:endParaRPr lang="en-US" dirty="0"/>
          </a:p>
        </p:txBody>
      </p:sp>
      <p:graphicFrame>
        <p:nvGraphicFramePr>
          <p:cNvPr id="108546" name="Object 17"/>
          <p:cNvGraphicFramePr>
            <a:graphicFrameLocks noChangeAspect="1"/>
          </p:cNvGraphicFramePr>
          <p:nvPr/>
        </p:nvGraphicFramePr>
        <p:xfrm>
          <a:off x="838200" y="1547812"/>
          <a:ext cx="1752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1" name="Equation" r:id="rId4" imgW="876240" imgH="253800" progId="Equation.3">
                  <p:embed/>
                </p:oleObj>
              </mc:Choice>
              <mc:Fallback>
                <p:oleObj name="Equation" r:id="rId4" imgW="876240" imgH="253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47812"/>
                        <a:ext cx="17526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17"/>
          <p:cNvGraphicFramePr>
            <a:graphicFrameLocks noChangeAspect="1"/>
          </p:cNvGraphicFramePr>
          <p:nvPr/>
        </p:nvGraphicFramePr>
        <p:xfrm>
          <a:off x="863600" y="2309812"/>
          <a:ext cx="1803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2" name="Equation" r:id="rId6" imgW="901440" imgH="253800" progId="Equation.3">
                  <p:embed/>
                </p:oleObj>
              </mc:Choice>
              <mc:Fallback>
                <p:oleObj name="Equation" r:id="rId6" imgW="9014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09812"/>
                        <a:ext cx="18034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17"/>
          <p:cNvGraphicFramePr>
            <a:graphicFrameLocks noChangeAspect="1"/>
          </p:cNvGraphicFramePr>
          <p:nvPr/>
        </p:nvGraphicFramePr>
        <p:xfrm>
          <a:off x="914400" y="3124200"/>
          <a:ext cx="1473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3" name="Equation" r:id="rId8" imgW="736560" imgH="228600" progId="Equation.3">
                  <p:embed/>
                </p:oleObj>
              </mc:Choice>
              <mc:Fallback>
                <p:oleObj name="Equation" r:id="rId8" imgW="7365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473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927720" y="1155240"/>
              <a:ext cx="6574320" cy="367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920" y="1144440"/>
                <a:ext cx="6597360" cy="369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"/>
          <p:cNvGrpSpPr/>
          <p:nvPr/>
        </p:nvGrpSpPr>
        <p:grpSpPr>
          <a:xfrm rot="1800000">
            <a:off x="6620925" y="1476693"/>
            <a:ext cx="1295400" cy="990600"/>
            <a:chOff x="3962400" y="2743200"/>
            <a:chExt cx="1295400" cy="9906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572000" y="27432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724400" y="28194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800600" y="28956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5181600" y="3048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800600" y="31242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2000" y="37338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724400" y="36576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00600" y="3505200"/>
              <a:ext cx="457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5181600" y="3429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4800600" y="3352800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686300" y="3238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457700" y="2857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57700" y="36195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3962400" y="29718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3695700" y="3238500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962400" y="350520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1143000" y="2343786"/>
            <a:ext cx="14478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48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2552700" y="20770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3124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Links and Joints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6" name="Content Placeholder 13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joints,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/>
              <a:t> links </a:t>
            </a:r>
          </a:p>
          <a:p>
            <a:r>
              <a:rPr lang="en-CA" dirty="0" smtClean="0"/>
              <a:t>link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is fixed (the base)</a:t>
            </a:r>
          </a:p>
          <a:p>
            <a:r>
              <a:rPr lang="en-CA" dirty="0" smtClean="0"/>
              <a:t>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connects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moves when 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is actuated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057400" y="25723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36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24200" y="26485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15000" y="1581786"/>
            <a:ext cx="13716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81800" y="1657986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371600" y="1828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76600" y="30596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336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05200" y="10668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53000" y="1066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2200" y="9144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joint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>
            <a:stCxn id="32" idx="1"/>
            <a:endCxn id="104" idx="2"/>
          </p:cNvCxnSpPr>
          <p:nvPr/>
        </p:nvCxnSpPr>
        <p:spPr>
          <a:xfrm rot="16200000" flipV="1">
            <a:off x="1739852" y="2254837"/>
            <a:ext cx="483932" cy="370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5" idx="0"/>
            <a:endCxn id="33" idx="5"/>
          </p:cNvCxnSpPr>
          <p:nvPr/>
        </p:nvCxnSpPr>
        <p:spPr>
          <a:xfrm rot="16200000" flipV="1">
            <a:off x="3402460" y="2760570"/>
            <a:ext cx="215960" cy="3822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37" idx="3"/>
            <a:endCxn id="106" idx="2"/>
          </p:cNvCxnSpPr>
          <p:nvPr/>
        </p:nvCxnSpPr>
        <p:spPr>
          <a:xfrm rot="10800000">
            <a:off x="2558558" y="1436132"/>
            <a:ext cx="599121" cy="255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6" idx="1"/>
            <a:endCxn id="107" idx="2"/>
          </p:cNvCxnSpPr>
          <p:nvPr/>
        </p:nvCxnSpPr>
        <p:spPr>
          <a:xfrm rot="16200000" flipV="1">
            <a:off x="3911552" y="1454737"/>
            <a:ext cx="2553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0" idx="1"/>
            <a:endCxn id="108" idx="2"/>
          </p:cNvCxnSpPr>
          <p:nvPr/>
        </p:nvCxnSpPr>
        <p:spPr>
          <a:xfrm rot="16200000" flipV="1">
            <a:off x="5521742" y="1388527"/>
            <a:ext cx="255332" cy="3505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1"/>
            <a:endCxn id="109" idx="2"/>
          </p:cNvCxnSpPr>
          <p:nvPr/>
        </p:nvCxnSpPr>
        <p:spPr>
          <a:xfrm rot="16200000" flipV="1">
            <a:off x="6502352" y="1378537"/>
            <a:ext cx="407732" cy="2181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447800" y="3276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62200" y="25908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2854197" y="202260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29000" y="16002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15000" y="19812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34200" y="2514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link </a:t>
            </a:r>
            <a:r>
              <a:rPr lang="en-CA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720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ysClr val="windowText" lastClr="000000"/>
                </a:solidFill>
              </a:rPr>
              <a:t>.................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5511800" y="3429000"/>
          <a:ext cx="30226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Equation" r:id="rId4" imgW="1231560" imgH="482400" progId="Equation.3">
                  <p:embed/>
                </p:oleObj>
              </mc:Choice>
              <mc:Fallback>
                <p:oleObj name="Equation" r:id="rId4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429000"/>
                        <a:ext cx="302260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250520" y="3269880"/>
              <a:ext cx="30240" cy="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9360" y="3258720"/>
                <a:ext cx="4896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0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attach a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to link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all points on link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are constant when expressed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if joint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is actuated then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moves relative to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1}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motion is described by the rigid transformation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state of joint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is a function of its joint variable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(i.e., is a function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this makes it easy to find the last frame with respect to the base frame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4279900" y="2605088"/>
          <a:ext cx="5842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Equation" r:id="rId4" imgW="291960" imgH="241200" progId="Equation.3">
                  <p:embed/>
                </p:oleObj>
              </mc:Choice>
              <mc:Fallback>
                <p:oleObj name="Equation" r:id="rId4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605088"/>
                        <a:ext cx="58420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683000" y="3709987"/>
          <a:ext cx="1778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Equation" r:id="rId6" imgW="888840" imgH="241200" progId="Equation.3">
                  <p:embed/>
                </p:oleObj>
              </mc:Choice>
              <mc:Fallback>
                <p:oleObj name="Equation" r:id="rId6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709987"/>
                        <a:ext cx="17780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3086100" y="5410200"/>
          <a:ext cx="2971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Equation" r:id="rId8" imgW="1485720" imgH="241200" progId="Equation.3">
                  <p:embed/>
                </p:oleObj>
              </mc:Choice>
              <mc:Fallback>
                <p:oleObj name="Equation" r:id="rId8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410200"/>
                        <a:ext cx="29718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8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5981</TotalTime>
  <Words>1558</Words>
  <Application>Microsoft Office PowerPoint</Application>
  <PresentationFormat>On-screen Show (4:3)</PresentationFormat>
  <Paragraphs>584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Bookman Old Style</vt:lpstr>
      <vt:lpstr>Calibri</vt:lpstr>
      <vt:lpstr>Gill Sans MT</vt:lpstr>
      <vt:lpstr>Symbol</vt:lpstr>
      <vt:lpstr>Times New Roman</vt:lpstr>
      <vt:lpstr>Wingdings</vt:lpstr>
      <vt:lpstr>Wingdings 3</vt:lpstr>
      <vt:lpstr>Origin</vt:lpstr>
      <vt:lpstr>Equation</vt:lpstr>
      <vt:lpstr>Forward Kinematics</vt:lpstr>
      <vt:lpstr>Links and Joints</vt:lpstr>
      <vt:lpstr>Forward Kinematics</vt:lpstr>
      <vt:lpstr>Forward Kinematics</vt:lpstr>
      <vt:lpstr>Forward Kinematics</vt:lpstr>
      <vt:lpstr>Frames</vt:lpstr>
      <vt:lpstr>Forward Kinematics</vt:lpstr>
      <vt:lpstr>Links and Joints</vt:lpstr>
      <vt:lpstr>Forward Kinematics</vt:lpstr>
      <vt:lpstr>Forward Kinematics</vt:lpstr>
      <vt:lpstr>Forward Kinematics</vt:lpstr>
      <vt:lpstr>Denavit-Hartenberg</vt:lpstr>
      <vt:lpstr>Denavit-Hartenberg</vt:lpstr>
      <vt:lpstr>Denavit-Hartenberg</vt:lpstr>
      <vt:lpstr>Denavit-Hartenberg</vt:lpstr>
      <vt:lpstr>Denavit-Hartenberg</vt:lpstr>
      <vt:lpstr>Denavit-Hartenberg</vt:lpstr>
      <vt:lpstr>DH Parameters</vt:lpstr>
      <vt:lpstr>Example with Frames Already Placed</vt:lpstr>
      <vt:lpstr>Step 5: Find the DH parameters</vt:lpstr>
      <vt:lpstr>Denavit-Hartenberg Forward Kinematics</vt:lpstr>
      <vt:lpstr>Denavit-Hartenberg Forward Kinematics</vt:lpstr>
      <vt:lpstr>Step 1: Choose the z-axis for each frame</vt:lpstr>
      <vt:lpstr>Step 1: Choose the z-axis for each frame</vt:lpstr>
      <vt:lpstr>Step 1: Choose the z-axis for each frame</vt:lpstr>
      <vt:lpstr>Step 2: Establish frame {0}</vt:lpstr>
      <vt:lpstr>Step 2: Establish frame {0}</vt:lpstr>
      <vt:lpstr>Step 3: Iteratively construct {1}, {2}, ... {n-1}</vt:lpstr>
      <vt:lpstr>Step 3: Iteratively construct {1}, {2}, ... {n-1}</vt:lpstr>
      <vt:lpstr>Step 3: Iteratively construct {1}, {2}, ... {n-1}</vt:lpstr>
      <vt:lpstr>Step 3: Iteratively construct {1}, {2}, ... {n-1}</vt:lpstr>
      <vt:lpstr>Step 3: Iteratively construct {1}, {2}, ... {n-1}</vt:lpstr>
      <vt:lpstr>Step 3: Iteratively construct {1}, {2}, ... {n-1}</vt:lpstr>
      <vt:lpstr>Step 4: Place the end effector frame</vt:lpstr>
      <vt:lpstr>Step 4: Place the end effector frame</vt:lpstr>
      <vt:lpstr>Step 5: Find the DH parameters</vt:lpstr>
      <vt:lpstr>Step 5: Find the DH parameters</vt:lpstr>
      <vt:lpstr>More Denavit-Hartenberg Examples</vt:lpstr>
      <vt:lpstr>Step 5: Find the DH parameters</vt:lpstr>
      <vt:lpstr>Step 6: Compute the transformation</vt:lpstr>
      <vt:lpstr>Step 6: Compute the transformation</vt:lpstr>
      <vt:lpstr>Step 6: Compute the transformation</vt:lpstr>
      <vt:lpstr>Step 6: Compute the transformation</vt:lpstr>
      <vt:lpstr>Spherical Wrist</vt:lpstr>
      <vt:lpstr>Spherical Wrist</vt:lpstr>
      <vt:lpstr>Spherical Wrist: Step 1</vt:lpstr>
      <vt:lpstr>Spherical Wrist: Step 2</vt:lpstr>
      <vt:lpstr>Spherical Wrist: Step 2</vt:lpstr>
      <vt:lpstr>Spherical Wrist: Step 4</vt:lpstr>
      <vt:lpstr>Step 5: DH Parameters</vt:lpstr>
      <vt:lpstr>Step 6: Compute the transformation</vt:lpstr>
      <vt:lpstr>RPP + Spherical Wrist</vt:lpstr>
      <vt:lpstr>RPP + Spherical Wrist</vt:lpstr>
      <vt:lpstr>Stanford Manipulator + Spherical Wrist</vt:lpstr>
      <vt:lpstr>SCARA + 1DOF Wrist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32</cp:revision>
  <cp:lastPrinted>2018-01-19T04:29:31Z</cp:lastPrinted>
  <dcterms:created xsi:type="dcterms:W3CDTF">2011-01-07T01:27:12Z</dcterms:created>
  <dcterms:modified xsi:type="dcterms:W3CDTF">2018-01-19T04:29:47Z</dcterms:modified>
</cp:coreProperties>
</file>